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50" r:id="rId4"/>
  </p:sldMasterIdLst>
  <p:notesMasterIdLst>
    <p:notesMasterId r:id="rId5"/>
  </p:notesMasterIdLst>
  <p:sldIdLst>
    <p:sldId id="256" r:id="rId6"/>
    <p:sldId id="257" r:id="rId7"/>
    <p:sldId id="258" r:id="rId8"/>
    <p:sldId id="259" r:id="rId9"/>
  </p:sldIdLst>
  <p:sldSz cy="6858000" cx="12192000"/>
  <p:notesSz cx="6858000" cy="9144000"/>
  <p:embeddedFontLst>
    <p:embeddedFont>
      <p:font typeface="Titillium Web"/>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4" roundtripDataSignature="AMtx7mgMDDjphYOJiQJ2fClqgXAKwWvA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font" Target="fonts/TitilliumWeb-bold.fntdata"/><Relationship Id="rId10" Type="http://schemas.openxmlformats.org/officeDocument/2006/relationships/font" Target="fonts/TitilliumWeb-regular.fntdata"/><Relationship Id="rId13" Type="http://schemas.openxmlformats.org/officeDocument/2006/relationships/font" Target="fonts/TitilliumWeb-boldItalic.fntdata"/><Relationship Id="rId12" Type="http://schemas.openxmlformats.org/officeDocument/2006/relationships/font" Target="fonts/TitilliumWeb-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3" name="Shape 13"/>
        <p:cNvGrpSpPr/>
        <p:nvPr/>
      </p:nvGrpSpPr>
      <p:grpSpPr>
        <a:xfrm>
          <a:off x="0" y="0"/>
          <a:ext cx="0" cy="0"/>
          <a:chOff x="0" y="0"/>
          <a:chExt cx="0" cy="0"/>
        </a:xfrm>
      </p:grpSpPr>
      <p:sp>
        <p:nvSpPr>
          <p:cNvPr id="14" name="Google Shape;14;p8"/>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EFEFE"/>
              </a:buClr>
              <a:buSzPts val="8000"/>
              <a:buFont typeface="Twentieth Century"/>
              <a:buNone/>
              <a:defRPr sz="8000">
                <a:solidFill>
                  <a:srgbClr val="FEFEFE"/>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8"/>
          <p:cNvSpPr txBox="1"/>
          <p:nvPr>
            <p:ph idx="1" type="subTitle"/>
          </p:nvPr>
        </p:nvSpPr>
        <p:spPr>
          <a:xfrm>
            <a:off x="1100051" y="4645152"/>
            <a:ext cx="10058400" cy="1143000"/>
          </a:xfrm>
          <a:prstGeom prst="rect">
            <a:avLst/>
          </a:prstGeom>
          <a:noFill/>
          <a:ln>
            <a:noFill/>
          </a:ln>
        </p:spPr>
        <p:txBody>
          <a:bodyPr anchorCtr="0" anchor="t" bIns="45700" lIns="91425" spcFirstLastPara="1" rIns="91425" wrap="square" tIns="45700">
            <a:normAutofit/>
          </a:bodyPr>
          <a:lstStyle>
            <a:lvl1pPr lvl="0" algn="l">
              <a:lnSpc>
                <a:spcPct val="110000"/>
              </a:lnSpc>
              <a:spcBef>
                <a:spcPts val="1200"/>
              </a:spcBef>
              <a:spcAft>
                <a:spcPts val="0"/>
              </a:spcAft>
              <a:buSzPts val="2400"/>
              <a:buNone/>
              <a:defRPr sz="2400" cap="none">
                <a:solidFill>
                  <a:schemeClr val="lt1"/>
                </a:solidFill>
                <a:latin typeface="Twentieth Century"/>
                <a:ea typeface="Twentieth Century"/>
                <a:cs typeface="Twentieth Century"/>
                <a:sym typeface="Twentieth Century"/>
              </a:defRPr>
            </a:lvl1pPr>
            <a:lvl2pPr lvl="1" algn="ctr">
              <a:lnSpc>
                <a:spcPct val="110000"/>
              </a:lnSpc>
              <a:spcBef>
                <a:spcPts val="200"/>
              </a:spcBef>
              <a:spcAft>
                <a:spcPts val="0"/>
              </a:spcAft>
              <a:buClr>
                <a:srgbClr val="FEFEFE"/>
              </a:buClr>
              <a:buSzPts val="2400"/>
              <a:buNone/>
              <a:defRPr sz="2400"/>
            </a:lvl2pPr>
            <a:lvl3pPr lvl="2" algn="ctr">
              <a:lnSpc>
                <a:spcPct val="110000"/>
              </a:lnSpc>
              <a:spcBef>
                <a:spcPts val="400"/>
              </a:spcBef>
              <a:spcAft>
                <a:spcPts val="0"/>
              </a:spcAft>
              <a:buClr>
                <a:srgbClr val="FEFEFE"/>
              </a:buClr>
              <a:buSzPts val="2400"/>
              <a:buNone/>
              <a:defRPr sz="2400"/>
            </a:lvl3pPr>
            <a:lvl4pPr lvl="3" algn="ctr">
              <a:lnSpc>
                <a:spcPct val="110000"/>
              </a:lnSpc>
              <a:spcBef>
                <a:spcPts val="400"/>
              </a:spcBef>
              <a:spcAft>
                <a:spcPts val="0"/>
              </a:spcAft>
              <a:buClr>
                <a:srgbClr val="FEFEFE"/>
              </a:buClr>
              <a:buSzPts val="2000"/>
              <a:buNone/>
              <a:defRPr sz="2000"/>
            </a:lvl4pPr>
            <a:lvl5pPr lvl="4" algn="ctr">
              <a:lnSpc>
                <a:spcPct val="110000"/>
              </a:lnSpc>
              <a:spcBef>
                <a:spcPts val="400"/>
              </a:spcBef>
              <a:spcAft>
                <a:spcPts val="0"/>
              </a:spcAft>
              <a:buClr>
                <a:srgbClr val="FEFEFE"/>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cxnSp>
        <p:nvCxnSpPr>
          <p:cNvPr id="17" name="Google Shape;17;p8"/>
          <p:cNvCxnSpPr/>
          <p:nvPr/>
        </p:nvCxnSpPr>
        <p:spPr>
          <a:xfrm>
            <a:off x="1207658" y="4474741"/>
            <a:ext cx="9875520" cy="0"/>
          </a:xfrm>
          <a:prstGeom prst="straightConnector1">
            <a:avLst/>
          </a:prstGeom>
          <a:noFill/>
          <a:ln cap="flat" cmpd="sng" w="12700">
            <a:solidFill>
              <a:srgbClr val="FEFEFE"/>
            </a:solidFill>
            <a:prstDash val="solid"/>
            <a:round/>
            <a:headEnd len="sm" w="sm" type="none"/>
            <a:tailEnd len="sm" w="sm" type="none"/>
          </a:ln>
        </p:spPr>
      </p:cxnSp>
      <p:sp>
        <p:nvSpPr>
          <p:cNvPr id="18" name="Google Shape;18;p8"/>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8"/>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8"/>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85" name="Shape 85"/>
        <p:cNvGrpSpPr/>
        <p:nvPr/>
      </p:nvGrpSpPr>
      <p:grpSpPr>
        <a:xfrm>
          <a:off x="0" y="0"/>
          <a:ext cx="0" cy="0"/>
          <a:chOff x="0" y="0"/>
          <a:chExt cx="0" cy="0"/>
        </a:xfrm>
      </p:grpSpPr>
      <p:sp>
        <p:nvSpPr>
          <p:cNvPr id="86" name="Google Shape;86;p16"/>
          <p:cNvSpPr/>
          <p:nvPr/>
        </p:nvSpPr>
        <p:spPr>
          <a:xfrm>
            <a:off x="0" y="4578350"/>
            <a:ext cx="12188825" cy="227965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16"/>
          <p:cNvSpPr/>
          <p:nvPr>
            <p:ph idx="2" type="pic"/>
          </p:nvPr>
        </p:nvSpPr>
        <p:spPr>
          <a:xfrm>
            <a:off x="15" y="0"/>
            <a:ext cx="12191985" cy="4578350"/>
          </a:xfrm>
          <a:prstGeom prst="rect">
            <a:avLst/>
          </a:prstGeom>
          <a:solidFill>
            <a:srgbClr val="D8D8D8"/>
          </a:solidFill>
          <a:ln>
            <a:noFill/>
          </a:ln>
        </p:spPr>
      </p:sp>
      <p:sp>
        <p:nvSpPr>
          <p:cNvPr id="88" name="Google Shape;88;p16"/>
          <p:cNvSpPr txBox="1"/>
          <p:nvPr>
            <p:ph type="title"/>
          </p:nvPr>
        </p:nvSpPr>
        <p:spPr>
          <a:xfrm>
            <a:off x="1097279" y="4799362"/>
            <a:ext cx="10113645" cy="743682"/>
          </a:xfrm>
          <a:prstGeom prst="rect">
            <a:avLst/>
          </a:prstGeom>
          <a:noFill/>
          <a:ln>
            <a:noFill/>
          </a:ln>
        </p:spPr>
        <p:txBody>
          <a:bodyPr anchorCtr="0" anchor="b" bIns="0" lIns="91425" spcFirstLastPara="1" rIns="91425" wrap="square" tIns="0">
            <a:noAutofit/>
          </a:bodyPr>
          <a:lstStyle>
            <a:lvl1pPr lvl="0" algn="l">
              <a:lnSpc>
                <a:spcPct val="80000"/>
              </a:lnSpc>
              <a:spcBef>
                <a:spcPts val="0"/>
              </a:spcBef>
              <a:spcAft>
                <a:spcPts val="0"/>
              </a:spcAft>
              <a:buClr>
                <a:srgbClr val="FFFFFF"/>
              </a:buClr>
              <a:buSzPts val="3600"/>
              <a:buFont typeface="Twentieth Century"/>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9" name="Google Shape;89;p16"/>
          <p:cNvSpPr txBox="1"/>
          <p:nvPr>
            <p:ph idx="1" type="body"/>
          </p:nvPr>
        </p:nvSpPr>
        <p:spPr>
          <a:xfrm>
            <a:off x="1097279" y="5715000"/>
            <a:ext cx="10113264" cy="609600"/>
          </a:xfrm>
          <a:prstGeom prst="rect">
            <a:avLst/>
          </a:prstGeom>
          <a:noFill/>
          <a:ln>
            <a:noFill/>
          </a:ln>
        </p:spPr>
        <p:txBody>
          <a:bodyPr anchorCtr="0" anchor="t" bIns="0" lIns="91425" spcFirstLastPara="1" rIns="91425" wrap="square" tIns="0">
            <a:normAutofit/>
          </a:bodyPr>
          <a:lstStyle>
            <a:lvl1pPr indent="-228600" lvl="0" marL="457200" algn="l">
              <a:lnSpc>
                <a:spcPct val="110000"/>
              </a:lnSpc>
              <a:spcBef>
                <a:spcPts val="0"/>
              </a:spcBef>
              <a:spcAft>
                <a:spcPts val="0"/>
              </a:spcAft>
              <a:buSzPts val="1800"/>
              <a:buNone/>
              <a:defRPr sz="1800">
                <a:solidFill>
                  <a:srgbClr val="FFFFFF"/>
                </a:solidFill>
              </a:defRPr>
            </a:lvl1pPr>
            <a:lvl2pPr indent="-228600" lvl="1" marL="914400" algn="l">
              <a:lnSpc>
                <a:spcPct val="110000"/>
              </a:lnSpc>
              <a:spcBef>
                <a:spcPts val="600"/>
              </a:spcBef>
              <a:spcAft>
                <a:spcPts val="0"/>
              </a:spcAft>
              <a:buClr>
                <a:srgbClr val="3F3F3F"/>
              </a:buClr>
              <a:buSzPts val="1200"/>
              <a:buNone/>
              <a:defRPr sz="1200"/>
            </a:lvl2pPr>
            <a:lvl3pPr indent="-228600" lvl="2" marL="1371600" algn="l">
              <a:lnSpc>
                <a:spcPct val="110000"/>
              </a:lnSpc>
              <a:spcBef>
                <a:spcPts val="400"/>
              </a:spcBef>
              <a:spcAft>
                <a:spcPts val="0"/>
              </a:spcAft>
              <a:buClr>
                <a:srgbClr val="3F3F3F"/>
              </a:buClr>
              <a:buSzPts val="1000"/>
              <a:buNone/>
              <a:defRPr sz="1000"/>
            </a:lvl3pPr>
            <a:lvl4pPr indent="-228600" lvl="3" marL="1828800" algn="l">
              <a:lnSpc>
                <a:spcPct val="110000"/>
              </a:lnSpc>
              <a:spcBef>
                <a:spcPts val="400"/>
              </a:spcBef>
              <a:spcAft>
                <a:spcPts val="0"/>
              </a:spcAft>
              <a:buClr>
                <a:srgbClr val="3F3F3F"/>
              </a:buClr>
              <a:buSzPts val="900"/>
              <a:buNone/>
              <a:defRPr sz="900"/>
            </a:lvl4pPr>
            <a:lvl5pPr indent="-228600" lvl="4" marL="2286000" algn="l">
              <a:lnSpc>
                <a:spcPct val="110000"/>
              </a:lnSpc>
              <a:spcBef>
                <a:spcPts val="400"/>
              </a:spcBef>
              <a:spcAft>
                <a:spcPts val="0"/>
              </a:spcAft>
              <a:buClr>
                <a:srgbClr val="3F3F3F"/>
              </a:buClr>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90" name="Google Shape;90;p16"/>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16"/>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6"/>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3" name="Shape 93"/>
        <p:cNvGrpSpPr/>
        <p:nvPr/>
      </p:nvGrpSpPr>
      <p:grpSpPr>
        <a:xfrm>
          <a:off x="0" y="0"/>
          <a:ext cx="0" cy="0"/>
          <a:chOff x="0" y="0"/>
          <a:chExt cx="0" cy="0"/>
        </a:xfrm>
      </p:grpSpPr>
      <p:sp>
        <p:nvSpPr>
          <p:cNvPr id="94" name="Google Shape;94;p1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17"/>
          <p:cNvSpPr txBox="1"/>
          <p:nvPr>
            <p:ph idx="1" type="body"/>
          </p:nvPr>
        </p:nvSpPr>
        <p:spPr>
          <a:xfrm rot="5400000">
            <a:off x="4246035" y="-1040554"/>
            <a:ext cx="3760891" cy="10058400"/>
          </a:xfrm>
          <a:prstGeom prst="rect">
            <a:avLst/>
          </a:prstGeom>
          <a:noFill/>
          <a:ln>
            <a:noFill/>
          </a:ln>
        </p:spPr>
        <p:txBody>
          <a:bodyPr anchorCtr="0" anchor="t" bIns="0" lIns="45700" spcFirstLastPara="1" rIns="45700" wrap="square" tIns="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6" name="Google Shape;96;p17"/>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17"/>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7"/>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99" name="Shape 99"/>
        <p:cNvGrpSpPr/>
        <p:nvPr/>
      </p:nvGrpSpPr>
      <p:grpSpPr>
        <a:xfrm>
          <a:off x="0" y="0"/>
          <a:ext cx="0" cy="0"/>
          <a:chOff x="0" y="0"/>
          <a:chExt cx="0" cy="0"/>
        </a:xfrm>
      </p:grpSpPr>
      <p:sp>
        <p:nvSpPr>
          <p:cNvPr id="100" name="Google Shape;100;p18"/>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8"/>
          <p:cNvSpPr txBox="1"/>
          <p:nvPr>
            <p:ph type="title"/>
          </p:nvPr>
        </p:nvSpPr>
        <p:spPr>
          <a:xfrm rot="5400000">
            <a:off x="7159401" y="1977801"/>
            <a:ext cx="5759898" cy="2628900"/>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8"/>
          <p:cNvSpPr txBox="1"/>
          <p:nvPr>
            <p:ph idx="1" type="body"/>
          </p:nvPr>
        </p:nvSpPr>
        <p:spPr>
          <a:xfrm rot="5400000">
            <a:off x="1825401" y="-574899"/>
            <a:ext cx="5759898" cy="7734300"/>
          </a:xfrm>
          <a:prstGeom prst="rect">
            <a:avLst/>
          </a:prstGeom>
          <a:noFill/>
          <a:ln>
            <a:noFill/>
          </a:ln>
        </p:spPr>
        <p:txBody>
          <a:bodyPr anchorCtr="0" anchor="t" bIns="0" lIns="45700" spcFirstLastPara="1" rIns="45700" wrap="square" tIns="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03" name="Google Shape;103;p18"/>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18"/>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18"/>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9" name="Shape 29"/>
        <p:cNvGrpSpPr/>
        <p:nvPr/>
      </p:nvGrpSpPr>
      <p:grpSpPr>
        <a:xfrm>
          <a:off x="0" y="0"/>
          <a:ext cx="0" cy="0"/>
          <a:chOff x="0" y="0"/>
          <a:chExt cx="0" cy="0"/>
        </a:xfrm>
      </p:grpSpPr>
      <p:sp>
        <p:nvSpPr>
          <p:cNvPr id="30" name="Google Shape;30;p7"/>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7"/>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262626"/>
              </a:buClr>
              <a:buSzPts val="8000"/>
              <a:buFont typeface="Twentieth Century"/>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7"/>
          <p:cNvSpPr txBox="1"/>
          <p:nvPr>
            <p:ph idx="1" type="subTitle"/>
          </p:nvPr>
        </p:nvSpPr>
        <p:spPr>
          <a:xfrm>
            <a:off x="1100051" y="4645152"/>
            <a:ext cx="10058400" cy="1143000"/>
          </a:xfrm>
          <a:prstGeom prst="rect">
            <a:avLst/>
          </a:prstGeom>
          <a:noFill/>
          <a:ln>
            <a:noFill/>
          </a:ln>
        </p:spPr>
        <p:txBody>
          <a:bodyPr anchorCtr="0" anchor="t" bIns="45700" lIns="91425" spcFirstLastPara="1" rIns="91425" wrap="square" tIns="45700">
            <a:normAutofit/>
          </a:bodyPr>
          <a:lstStyle>
            <a:lvl1pPr lvl="0" algn="l">
              <a:lnSpc>
                <a:spcPct val="110000"/>
              </a:lnSpc>
              <a:spcBef>
                <a:spcPts val="1200"/>
              </a:spcBef>
              <a:spcAft>
                <a:spcPts val="0"/>
              </a:spcAft>
              <a:buSzPts val="2400"/>
              <a:buNone/>
              <a:defRPr sz="2400" cap="none">
                <a:solidFill>
                  <a:schemeClr val="dk1"/>
                </a:solidFill>
                <a:latin typeface="Twentieth Century"/>
                <a:ea typeface="Twentieth Century"/>
                <a:cs typeface="Twentieth Century"/>
                <a:sym typeface="Twentieth Century"/>
              </a:defRPr>
            </a:lvl1pPr>
            <a:lvl2pPr lvl="1" algn="ctr">
              <a:lnSpc>
                <a:spcPct val="110000"/>
              </a:lnSpc>
              <a:spcBef>
                <a:spcPts val="200"/>
              </a:spcBef>
              <a:spcAft>
                <a:spcPts val="0"/>
              </a:spcAft>
              <a:buClr>
                <a:srgbClr val="3F3F3F"/>
              </a:buClr>
              <a:buSzPts val="2400"/>
              <a:buNone/>
              <a:defRPr sz="2400"/>
            </a:lvl2pPr>
            <a:lvl3pPr lvl="2" algn="ctr">
              <a:lnSpc>
                <a:spcPct val="110000"/>
              </a:lnSpc>
              <a:spcBef>
                <a:spcPts val="400"/>
              </a:spcBef>
              <a:spcAft>
                <a:spcPts val="0"/>
              </a:spcAft>
              <a:buClr>
                <a:srgbClr val="3F3F3F"/>
              </a:buClr>
              <a:buSzPts val="2400"/>
              <a:buNone/>
              <a:defRPr sz="2400"/>
            </a:lvl3pPr>
            <a:lvl4pPr lvl="3" algn="ctr">
              <a:lnSpc>
                <a:spcPct val="110000"/>
              </a:lnSpc>
              <a:spcBef>
                <a:spcPts val="400"/>
              </a:spcBef>
              <a:spcAft>
                <a:spcPts val="0"/>
              </a:spcAft>
              <a:buClr>
                <a:srgbClr val="3F3F3F"/>
              </a:buClr>
              <a:buSzPts val="2000"/>
              <a:buNone/>
              <a:defRPr sz="2000"/>
            </a:lvl4pPr>
            <a:lvl5pPr lvl="4" algn="ctr">
              <a:lnSpc>
                <a:spcPct val="11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cxnSp>
        <p:nvCxnSpPr>
          <p:cNvPr id="33" name="Google Shape;33;p7"/>
          <p:cNvCxnSpPr/>
          <p:nvPr/>
        </p:nvCxnSpPr>
        <p:spPr>
          <a:xfrm>
            <a:off x="1207658" y="4474741"/>
            <a:ext cx="9875520" cy="0"/>
          </a:xfrm>
          <a:prstGeom prst="straightConnector1">
            <a:avLst/>
          </a:prstGeom>
          <a:noFill/>
          <a:ln cap="flat" cmpd="sng" w="12700">
            <a:solidFill>
              <a:srgbClr val="3F3F3F"/>
            </a:solidFill>
            <a:prstDash val="solid"/>
            <a:round/>
            <a:headEnd len="sm" w="sm" type="none"/>
            <a:tailEnd len="sm" w="sm" type="none"/>
          </a:ln>
        </p:spPr>
      </p:cxnSp>
      <p:sp>
        <p:nvSpPr>
          <p:cNvPr id="34" name="Google Shape;34;p7"/>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7"/>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7"/>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7" name="Shape 37"/>
        <p:cNvGrpSpPr/>
        <p:nvPr/>
      </p:nvGrpSpPr>
      <p:grpSpPr>
        <a:xfrm>
          <a:off x="0" y="0"/>
          <a:ext cx="0" cy="0"/>
          <a:chOff x="0" y="0"/>
          <a:chExt cx="0" cy="0"/>
        </a:xfrm>
      </p:grpSpPr>
      <p:sp>
        <p:nvSpPr>
          <p:cNvPr id="38" name="Google Shape;38;p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9"/>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0" name="Google Shape;40;p9"/>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9"/>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9"/>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lt1"/>
        </a:solidFill>
      </p:bgPr>
    </p:bg>
    <p:spTree>
      <p:nvGrpSpPr>
        <p:cNvPr id="43" name="Shape 43"/>
        <p:cNvGrpSpPr/>
        <p:nvPr/>
      </p:nvGrpSpPr>
      <p:grpSpPr>
        <a:xfrm>
          <a:off x="0" y="0"/>
          <a:ext cx="0" cy="0"/>
          <a:chOff x="0" y="0"/>
          <a:chExt cx="0" cy="0"/>
        </a:xfrm>
      </p:grpSpPr>
      <p:sp>
        <p:nvSpPr>
          <p:cNvPr id="44" name="Google Shape;44;p10"/>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10"/>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262626"/>
              </a:buClr>
              <a:buSzPts val="8000"/>
              <a:buFont typeface="Twentieth Century"/>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0"/>
          <p:cNvSpPr txBox="1"/>
          <p:nvPr>
            <p:ph idx="1" type="body"/>
          </p:nvPr>
        </p:nvSpPr>
        <p:spPr>
          <a:xfrm>
            <a:off x="1097280" y="4663440"/>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200"/>
              </a:spcBef>
              <a:spcAft>
                <a:spcPts val="0"/>
              </a:spcAft>
              <a:buSzPts val="2400"/>
              <a:buNone/>
              <a:defRPr sz="2400" cap="none">
                <a:solidFill>
                  <a:schemeClr val="dk1"/>
                </a:solidFill>
                <a:latin typeface="Twentieth Century"/>
                <a:ea typeface="Twentieth Century"/>
                <a:cs typeface="Twentieth Century"/>
                <a:sym typeface="Twentieth Century"/>
              </a:defRPr>
            </a:lvl1pPr>
            <a:lvl2pPr indent="-228600" lvl="1" marL="914400" algn="l">
              <a:lnSpc>
                <a:spcPct val="110000"/>
              </a:lnSpc>
              <a:spcBef>
                <a:spcPts val="200"/>
              </a:spcBef>
              <a:spcAft>
                <a:spcPts val="0"/>
              </a:spcAft>
              <a:buClr>
                <a:srgbClr val="888888"/>
              </a:buClr>
              <a:buSzPts val="1800"/>
              <a:buNone/>
              <a:defRPr sz="1800">
                <a:solidFill>
                  <a:srgbClr val="888888"/>
                </a:solidFill>
              </a:defRPr>
            </a:lvl2pPr>
            <a:lvl3pPr indent="-228600" lvl="2" marL="1371600" algn="l">
              <a:lnSpc>
                <a:spcPct val="110000"/>
              </a:lnSpc>
              <a:spcBef>
                <a:spcPts val="400"/>
              </a:spcBef>
              <a:spcAft>
                <a:spcPts val="0"/>
              </a:spcAft>
              <a:buClr>
                <a:srgbClr val="888888"/>
              </a:buClr>
              <a:buSzPts val="1600"/>
              <a:buNone/>
              <a:defRPr sz="1600">
                <a:solidFill>
                  <a:srgbClr val="888888"/>
                </a:solidFill>
              </a:defRPr>
            </a:lvl3pPr>
            <a:lvl4pPr indent="-228600" lvl="3" marL="1828800" algn="l">
              <a:lnSpc>
                <a:spcPct val="110000"/>
              </a:lnSpc>
              <a:spcBef>
                <a:spcPts val="400"/>
              </a:spcBef>
              <a:spcAft>
                <a:spcPts val="0"/>
              </a:spcAft>
              <a:buClr>
                <a:srgbClr val="888888"/>
              </a:buClr>
              <a:buSzPts val="1400"/>
              <a:buNone/>
              <a:defRPr sz="1400">
                <a:solidFill>
                  <a:srgbClr val="888888"/>
                </a:solidFill>
              </a:defRPr>
            </a:lvl4pPr>
            <a:lvl5pPr indent="-228600" lvl="4" marL="2286000" algn="l">
              <a:lnSpc>
                <a:spcPct val="110000"/>
              </a:lnSpc>
              <a:spcBef>
                <a:spcPts val="400"/>
              </a:spcBef>
              <a:spcAft>
                <a:spcPts val="0"/>
              </a:spcAft>
              <a:buClr>
                <a:srgbClr val="888888"/>
              </a:buClr>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cxnSp>
        <p:nvCxnSpPr>
          <p:cNvPr id="47" name="Google Shape;47;p10"/>
          <p:cNvCxnSpPr/>
          <p:nvPr/>
        </p:nvCxnSpPr>
        <p:spPr>
          <a:xfrm>
            <a:off x="1207658" y="4485132"/>
            <a:ext cx="9875520" cy="0"/>
          </a:xfrm>
          <a:prstGeom prst="straightConnector1">
            <a:avLst/>
          </a:prstGeom>
          <a:noFill/>
          <a:ln cap="flat" cmpd="sng" w="12700">
            <a:solidFill>
              <a:srgbClr val="3F3F3F"/>
            </a:solidFill>
            <a:prstDash val="solid"/>
            <a:round/>
            <a:headEnd len="sm" w="sm" type="none"/>
            <a:tailEnd len="sm" w="sm" type="none"/>
          </a:ln>
        </p:spPr>
      </p:cxnSp>
      <p:sp>
        <p:nvSpPr>
          <p:cNvPr id="48" name="Google Shape;48;p10"/>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0"/>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0"/>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11"/>
          <p:cNvSpPr txBox="1"/>
          <p:nvPr>
            <p:ph idx="1" type="body"/>
          </p:nvPr>
        </p:nvSpPr>
        <p:spPr>
          <a:xfrm>
            <a:off x="1097280" y="2120900"/>
            <a:ext cx="4639736" cy="3748193"/>
          </a:xfrm>
          <a:prstGeom prst="rect">
            <a:avLst/>
          </a:prstGeom>
          <a:noFill/>
          <a:ln>
            <a:noFill/>
          </a:ln>
        </p:spPr>
        <p:txBody>
          <a:bodyPr anchorCtr="0" anchor="t" bIns="45700" lIns="0" spcFirstLastPara="1" rIns="0" wrap="square" tIns="4570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4" name="Google Shape;54;p11"/>
          <p:cNvSpPr txBox="1"/>
          <p:nvPr>
            <p:ph idx="2" type="body"/>
          </p:nvPr>
        </p:nvSpPr>
        <p:spPr>
          <a:xfrm>
            <a:off x="6515944" y="2120900"/>
            <a:ext cx="4639736" cy="3748194"/>
          </a:xfrm>
          <a:prstGeom prst="rect">
            <a:avLst/>
          </a:prstGeom>
          <a:noFill/>
          <a:ln>
            <a:noFill/>
          </a:ln>
        </p:spPr>
        <p:txBody>
          <a:bodyPr anchorCtr="0" anchor="t" bIns="45700" lIns="0" spcFirstLastPara="1" rIns="0" wrap="square" tIns="4570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5" name="Google Shape;55;p11"/>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1"/>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1"/>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12"/>
          <p:cNvSpPr txBox="1"/>
          <p:nvPr>
            <p:ph idx="1" type="body"/>
          </p:nvPr>
        </p:nvSpPr>
        <p:spPr>
          <a:xfrm>
            <a:off x="1097280" y="2057400"/>
            <a:ext cx="4639736"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1200"/>
              </a:spcBef>
              <a:spcAft>
                <a:spcPts val="0"/>
              </a:spcAft>
              <a:buSzPts val="2000"/>
              <a:buNone/>
              <a:defRPr b="0" sz="2000" cap="none">
                <a:solidFill>
                  <a:schemeClr val="dk1"/>
                </a:solidFill>
              </a:defRPr>
            </a:lvl1pPr>
            <a:lvl2pPr indent="-228600" lvl="1" marL="914400" algn="l">
              <a:lnSpc>
                <a:spcPct val="110000"/>
              </a:lnSpc>
              <a:spcBef>
                <a:spcPts val="200"/>
              </a:spcBef>
              <a:spcAft>
                <a:spcPts val="0"/>
              </a:spcAft>
              <a:buClr>
                <a:srgbClr val="3F3F3F"/>
              </a:buClr>
              <a:buSzPts val="2000"/>
              <a:buNone/>
              <a:defRPr b="1" sz="2000"/>
            </a:lvl2pPr>
            <a:lvl3pPr indent="-228600" lvl="2" marL="1371600" algn="l">
              <a:lnSpc>
                <a:spcPct val="110000"/>
              </a:lnSpc>
              <a:spcBef>
                <a:spcPts val="400"/>
              </a:spcBef>
              <a:spcAft>
                <a:spcPts val="0"/>
              </a:spcAft>
              <a:buClr>
                <a:srgbClr val="3F3F3F"/>
              </a:buClr>
              <a:buSzPts val="1800"/>
              <a:buNone/>
              <a:defRPr b="1" sz="1800"/>
            </a:lvl3pPr>
            <a:lvl4pPr indent="-228600" lvl="3" marL="1828800" algn="l">
              <a:lnSpc>
                <a:spcPct val="110000"/>
              </a:lnSpc>
              <a:spcBef>
                <a:spcPts val="400"/>
              </a:spcBef>
              <a:spcAft>
                <a:spcPts val="0"/>
              </a:spcAft>
              <a:buClr>
                <a:srgbClr val="3F3F3F"/>
              </a:buClr>
              <a:buSzPts val="1600"/>
              <a:buNone/>
              <a:defRPr b="1" sz="1600"/>
            </a:lvl4pPr>
            <a:lvl5pPr indent="-228600" lvl="4" marL="2286000" algn="l">
              <a:lnSpc>
                <a:spcPct val="110000"/>
              </a:lnSpc>
              <a:spcBef>
                <a:spcPts val="400"/>
              </a:spcBef>
              <a:spcAft>
                <a:spcPts val="0"/>
              </a:spcAft>
              <a:buClr>
                <a:srgbClr val="3F3F3F"/>
              </a:buClr>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61" name="Google Shape;61;p12"/>
          <p:cNvSpPr txBox="1"/>
          <p:nvPr>
            <p:ph idx="2" type="body"/>
          </p:nvPr>
        </p:nvSpPr>
        <p:spPr>
          <a:xfrm>
            <a:off x="1097280" y="2958274"/>
            <a:ext cx="4639736" cy="2910821"/>
          </a:xfrm>
          <a:prstGeom prst="rect">
            <a:avLst/>
          </a:prstGeom>
          <a:noFill/>
          <a:ln>
            <a:noFill/>
          </a:ln>
        </p:spPr>
        <p:txBody>
          <a:bodyPr anchorCtr="0" anchor="t" bIns="45700" lIns="0" spcFirstLastPara="1" rIns="0" wrap="square" tIns="4570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62" name="Google Shape;62;p12"/>
          <p:cNvSpPr txBox="1"/>
          <p:nvPr>
            <p:ph idx="3" type="body"/>
          </p:nvPr>
        </p:nvSpPr>
        <p:spPr>
          <a:xfrm>
            <a:off x="6515944" y="2057400"/>
            <a:ext cx="4639736"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110000"/>
              </a:lnSpc>
              <a:spcBef>
                <a:spcPts val="1200"/>
              </a:spcBef>
              <a:spcAft>
                <a:spcPts val="0"/>
              </a:spcAft>
              <a:buSzPts val="2000"/>
              <a:buNone/>
              <a:defRPr b="0" sz="2000" cap="none">
                <a:solidFill>
                  <a:schemeClr val="dk1"/>
                </a:solidFill>
              </a:defRPr>
            </a:lvl1pPr>
            <a:lvl2pPr indent="-228600" lvl="1" marL="914400" algn="l">
              <a:lnSpc>
                <a:spcPct val="110000"/>
              </a:lnSpc>
              <a:spcBef>
                <a:spcPts val="200"/>
              </a:spcBef>
              <a:spcAft>
                <a:spcPts val="0"/>
              </a:spcAft>
              <a:buClr>
                <a:srgbClr val="3F3F3F"/>
              </a:buClr>
              <a:buSzPts val="2000"/>
              <a:buNone/>
              <a:defRPr b="1" sz="2000"/>
            </a:lvl2pPr>
            <a:lvl3pPr indent="-228600" lvl="2" marL="1371600" algn="l">
              <a:lnSpc>
                <a:spcPct val="110000"/>
              </a:lnSpc>
              <a:spcBef>
                <a:spcPts val="400"/>
              </a:spcBef>
              <a:spcAft>
                <a:spcPts val="0"/>
              </a:spcAft>
              <a:buClr>
                <a:srgbClr val="3F3F3F"/>
              </a:buClr>
              <a:buSzPts val="1800"/>
              <a:buNone/>
              <a:defRPr b="1" sz="1800"/>
            </a:lvl3pPr>
            <a:lvl4pPr indent="-228600" lvl="3" marL="1828800" algn="l">
              <a:lnSpc>
                <a:spcPct val="110000"/>
              </a:lnSpc>
              <a:spcBef>
                <a:spcPts val="400"/>
              </a:spcBef>
              <a:spcAft>
                <a:spcPts val="0"/>
              </a:spcAft>
              <a:buClr>
                <a:srgbClr val="3F3F3F"/>
              </a:buClr>
              <a:buSzPts val="1600"/>
              <a:buNone/>
              <a:defRPr b="1" sz="1600"/>
            </a:lvl4pPr>
            <a:lvl5pPr indent="-228600" lvl="4" marL="2286000" algn="l">
              <a:lnSpc>
                <a:spcPct val="110000"/>
              </a:lnSpc>
              <a:spcBef>
                <a:spcPts val="400"/>
              </a:spcBef>
              <a:spcAft>
                <a:spcPts val="0"/>
              </a:spcAft>
              <a:buClr>
                <a:srgbClr val="3F3F3F"/>
              </a:buClr>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63" name="Google Shape;63;p12"/>
          <p:cNvSpPr txBox="1"/>
          <p:nvPr>
            <p:ph idx="4" type="body"/>
          </p:nvPr>
        </p:nvSpPr>
        <p:spPr>
          <a:xfrm>
            <a:off x="6515944" y="2958273"/>
            <a:ext cx="4639736" cy="2910821"/>
          </a:xfrm>
          <a:prstGeom prst="rect">
            <a:avLst/>
          </a:prstGeom>
          <a:noFill/>
          <a:ln>
            <a:noFill/>
          </a:ln>
        </p:spPr>
        <p:txBody>
          <a:bodyPr anchorCtr="0" anchor="t" bIns="45700" lIns="0" spcFirstLastPara="1" rIns="0" wrap="square" tIns="4570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64" name="Google Shape;64;p12"/>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2"/>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3"/>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3"/>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3"/>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72" name="Shape 72"/>
        <p:cNvGrpSpPr/>
        <p:nvPr/>
      </p:nvGrpSpPr>
      <p:grpSpPr>
        <a:xfrm>
          <a:off x="0" y="0"/>
          <a:ext cx="0" cy="0"/>
          <a:chOff x="0" y="0"/>
          <a:chExt cx="0" cy="0"/>
        </a:xfrm>
      </p:grpSpPr>
      <p:sp>
        <p:nvSpPr>
          <p:cNvPr id="73" name="Google Shape;73;p14"/>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4"/>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4"/>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4"/>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77" name="Shape 77"/>
        <p:cNvGrpSpPr/>
        <p:nvPr/>
      </p:nvGrpSpPr>
      <p:grpSpPr>
        <a:xfrm>
          <a:off x="0" y="0"/>
          <a:ext cx="0" cy="0"/>
          <a:chOff x="0" y="0"/>
          <a:chExt cx="0" cy="0"/>
        </a:xfrm>
      </p:grpSpPr>
      <p:sp>
        <p:nvSpPr>
          <p:cNvPr id="78" name="Google Shape;78;p15"/>
          <p:cNvSpPr/>
          <p:nvPr/>
        </p:nvSpPr>
        <p:spPr>
          <a:xfrm>
            <a:off x="16" y="0"/>
            <a:ext cx="4654296" cy="68580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5"/>
          <p:cNvSpPr txBox="1"/>
          <p:nvPr>
            <p:ph type="title"/>
          </p:nvPr>
        </p:nvSpPr>
        <p:spPr>
          <a:xfrm>
            <a:off x="643466" y="786383"/>
            <a:ext cx="3517567" cy="209397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600"/>
              <a:buFont typeface="Twentieth Century"/>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5"/>
          <p:cNvSpPr txBox="1"/>
          <p:nvPr>
            <p:ph idx="1" type="body"/>
          </p:nvPr>
        </p:nvSpPr>
        <p:spPr>
          <a:xfrm>
            <a:off x="5458984" y="812799"/>
            <a:ext cx="5928344" cy="5294757"/>
          </a:xfrm>
          <a:prstGeom prst="rect">
            <a:avLst/>
          </a:prstGeom>
          <a:noFill/>
          <a:ln>
            <a:noFill/>
          </a:ln>
        </p:spPr>
        <p:txBody>
          <a:bodyPr anchorCtr="0" anchor="t" bIns="45700" lIns="0" spcFirstLastPara="1" rIns="0" wrap="square" tIns="45700">
            <a:normAutofit/>
          </a:bodyPr>
          <a:lstStyle>
            <a:lvl1pPr indent="-342900" lvl="0" marL="457200" algn="l">
              <a:lnSpc>
                <a:spcPct val="110000"/>
              </a:lnSpc>
              <a:spcBef>
                <a:spcPts val="1200"/>
              </a:spcBef>
              <a:spcAft>
                <a:spcPts val="0"/>
              </a:spcAft>
              <a:buSzPts val="1800"/>
              <a:buChar char=" "/>
              <a:defRPr/>
            </a:lvl1pPr>
            <a:lvl2pPr indent="-342900" lvl="1" marL="914400" algn="l">
              <a:lnSpc>
                <a:spcPct val="110000"/>
              </a:lnSpc>
              <a:spcBef>
                <a:spcPts val="200"/>
              </a:spcBef>
              <a:spcAft>
                <a:spcPts val="0"/>
              </a:spcAft>
              <a:buClr>
                <a:srgbClr val="3F3F3F"/>
              </a:buClr>
              <a:buSzPts val="1800"/>
              <a:buChar char="◦"/>
              <a:defRPr/>
            </a:lvl2pPr>
            <a:lvl3pPr indent="-342900" lvl="2" marL="1371600" algn="l">
              <a:lnSpc>
                <a:spcPct val="110000"/>
              </a:lnSpc>
              <a:spcBef>
                <a:spcPts val="400"/>
              </a:spcBef>
              <a:spcAft>
                <a:spcPts val="0"/>
              </a:spcAft>
              <a:buClr>
                <a:srgbClr val="3F3F3F"/>
              </a:buClr>
              <a:buSzPts val="1800"/>
              <a:buChar char="◦"/>
              <a:defRPr/>
            </a:lvl3pPr>
            <a:lvl4pPr indent="-342900" lvl="3" marL="1828800" algn="l">
              <a:lnSpc>
                <a:spcPct val="110000"/>
              </a:lnSpc>
              <a:spcBef>
                <a:spcPts val="400"/>
              </a:spcBef>
              <a:spcAft>
                <a:spcPts val="0"/>
              </a:spcAft>
              <a:buClr>
                <a:srgbClr val="3F3F3F"/>
              </a:buClr>
              <a:buSzPts val="1800"/>
              <a:buChar char="◦"/>
              <a:defRPr/>
            </a:lvl4pPr>
            <a:lvl5pPr indent="-342900" lvl="4" marL="2286000" algn="l">
              <a:lnSpc>
                <a:spcPct val="11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1" name="Google Shape;81;p15"/>
          <p:cNvSpPr txBox="1"/>
          <p:nvPr>
            <p:ph idx="2" type="body"/>
          </p:nvPr>
        </p:nvSpPr>
        <p:spPr>
          <a:xfrm>
            <a:off x="643465" y="3043050"/>
            <a:ext cx="3517567" cy="3064505"/>
          </a:xfrm>
          <a:prstGeom prst="rect">
            <a:avLst/>
          </a:prstGeom>
          <a:noFill/>
          <a:ln>
            <a:noFill/>
          </a:ln>
        </p:spPr>
        <p:txBody>
          <a:bodyPr anchorCtr="0" anchor="t" bIns="45700" lIns="91425" spcFirstLastPara="1" rIns="91425" wrap="square" tIns="45700">
            <a:normAutofit/>
          </a:bodyPr>
          <a:lstStyle>
            <a:lvl1pPr indent="-228600" lvl="0" marL="457200" algn="l">
              <a:lnSpc>
                <a:spcPct val="110000"/>
              </a:lnSpc>
              <a:spcBef>
                <a:spcPts val="1200"/>
              </a:spcBef>
              <a:spcAft>
                <a:spcPts val="0"/>
              </a:spcAft>
              <a:buSzPts val="1800"/>
              <a:buNone/>
              <a:defRPr sz="1800">
                <a:solidFill>
                  <a:srgbClr val="FFFFFF"/>
                </a:solidFill>
              </a:defRPr>
            </a:lvl1pPr>
            <a:lvl2pPr indent="-228600" lvl="1" marL="914400" algn="l">
              <a:lnSpc>
                <a:spcPct val="110000"/>
              </a:lnSpc>
              <a:spcBef>
                <a:spcPts val="200"/>
              </a:spcBef>
              <a:spcAft>
                <a:spcPts val="0"/>
              </a:spcAft>
              <a:buClr>
                <a:srgbClr val="3F3F3F"/>
              </a:buClr>
              <a:buSzPts val="1200"/>
              <a:buNone/>
              <a:defRPr sz="1200"/>
            </a:lvl2pPr>
            <a:lvl3pPr indent="-228600" lvl="2" marL="1371600" algn="l">
              <a:lnSpc>
                <a:spcPct val="110000"/>
              </a:lnSpc>
              <a:spcBef>
                <a:spcPts val="400"/>
              </a:spcBef>
              <a:spcAft>
                <a:spcPts val="0"/>
              </a:spcAft>
              <a:buClr>
                <a:srgbClr val="3F3F3F"/>
              </a:buClr>
              <a:buSzPts val="1000"/>
              <a:buNone/>
              <a:defRPr sz="1000"/>
            </a:lvl3pPr>
            <a:lvl4pPr indent="-228600" lvl="3" marL="1828800" algn="l">
              <a:lnSpc>
                <a:spcPct val="110000"/>
              </a:lnSpc>
              <a:spcBef>
                <a:spcPts val="400"/>
              </a:spcBef>
              <a:spcAft>
                <a:spcPts val="0"/>
              </a:spcAft>
              <a:buClr>
                <a:srgbClr val="3F3F3F"/>
              </a:buClr>
              <a:buSzPts val="900"/>
              <a:buNone/>
              <a:defRPr sz="900"/>
            </a:lvl4pPr>
            <a:lvl5pPr indent="-228600" lvl="4" marL="2286000" algn="l">
              <a:lnSpc>
                <a:spcPct val="110000"/>
              </a:lnSpc>
              <a:spcBef>
                <a:spcPts val="400"/>
              </a:spcBef>
              <a:spcAft>
                <a:spcPts val="0"/>
              </a:spcAft>
              <a:buClr>
                <a:srgbClr val="3F3F3F"/>
              </a:buClr>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2" name="Google Shape;82;p15"/>
          <p:cNvSpPr txBox="1"/>
          <p:nvPr>
            <p:ph idx="10" type="dt"/>
          </p:nvPr>
        </p:nvSpPr>
        <p:spPr>
          <a:xfrm>
            <a:off x="643464" y="6446520"/>
            <a:ext cx="3517568"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5"/>
          <p:cNvSpPr txBox="1"/>
          <p:nvPr>
            <p:ph idx="11" type="ftr"/>
          </p:nvPr>
        </p:nvSpPr>
        <p:spPr>
          <a:xfrm>
            <a:off x="5458983" y="6446520"/>
            <a:ext cx="533401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5"/>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sz="900">
                <a:solidFill>
                  <a:schemeClr val="dk2"/>
                </a:solidFill>
                <a:latin typeface="Twentieth Century"/>
                <a:ea typeface="Twentieth Century"/>
                <a:cs typeface="Twentieth Century"/>
                <a:sym typeface="Twentieth Century"/>
              </a:defRPr>
            </a:lvl1pPr>
            <a:lvl2pPr indent="0" lvl="1" marL="0" algn="l">
              <a:spcBef>
                <a:spcPts val="0"/>
              </a:spcBef>
              <a:buNone/>
              <a:defRPr sz="900">
                <a:solidFill>
                  <a:schemeClr val="dk2"/>
                </a:solidFill>
                <a:latin typeface="Twentieth Century"/>
                <a:ea typeface="Twentieth Century"/>
                <a:cs typeface="Twentieth Century"/>
                <a:sym typeface="Twentieth Century"/>
              </a:defRPr>
            </a:lvl2pPr>
            <a:lvl3pPr indent="0" lvl="2" marL="0" algn="l">
              <a:spcBef>
                <a:spcPts val="0"/>
              </a:spcBef>
              <a:buNone/>
              <a:defRPr sz="900">
                <a:solidFill>
                  <a:schemeClr val="dk2"/>
                </a:solidFill>
                <a:latin typeface="Twentieth Century"/>
                <a:ea typeface="Twentieth Century"/>
                <a:cs typeface="Twentieth Century"/>
                <a:sym typeface="Twentieth Century"/>
              </a:defRPr>
            </a:lvl3pPr>
            <a:lvl4pPr indent="0" lvl="3" marL="0" algn="l">
              <a:spcBef>
                <a:spcPts val="0"/>
              </a:spcBef>
              <a:buNone/>
              <a:defRPr sz="900">
                <a:solidFill>
                  <a:schemeClr val="dk2"/>
                </a:solidFill>
                <a:latin typeface="Twentieth Century"/>
                <a:ea typeface="Twentieth Century"/>
                <a:cs typeface="Twentieth Century"/>
                <a:sym typeface="Twentieth Century"/>
              </a:defRPr>
            </a:lvl4pPr>
            <a:lvl5pPr indent="0" lvl="4" marL="0" algn="l">
              <a:spcBef>
                <a:spcPts val="0"/>
              </a:spcBef>
              <a:buNone/>
              <a:defRPr sz="900">
                <a:solidFill>
                  <a:schemeClr val="dk2"/>
                </a:solidFill>
                <a:latin typeface="Twentieth Century"/>
                <a:ea typeface="Twentieth Century"/>
                <a:cs typeface="Twentieth Century"/>
                <a:sym typeface="Twentieth Century"/>
              </a:defRPr>
            </a:lvl5pPr>
            <a:lvl6pPr indent="0" lvl="5" marL="0" algn="l">
              <a:spcBef>
                <a:spcPts val="0"/>
              </a:spcBef>
              <a:buNone/>
              <a:defRPr sz="900">
                <a:solidFill>
                  <a:schemeClr val="dk2"/>
                </a:solidFill>
                <a:latin typeface="Twentieth Century"/>
                <a:ea typeface="Twentieth Century"/>
                <a:cs typeface="Twentieth Century"/>
                <a:sym typeface="Twentieth Century"/>
              </a:defRPr>
            </a:lvl6pPr>
            <a:lvl7pPr indent="0" lvl="6" marL="0" algn="l">
              <a:spcBef>
                <a:spcPts val="0"/>
              </a:spcBef>
              <a:buNone/>
              <a:defRPr sz="900">
                <a:solidFill>
                  <a:schemeClr val="dk2"/>
                </a:solidFill>
                <a:latin typeface="Twentieth Century"/>
                <a:ea typeface="Twentieth Century"/>
                <a:cs typeface="Twentieth Century"/>
                <a:sym typeface="Twentieth Century"/>
              </a:defRPr>
            </a:lvl7pPr>
            <a:lvl8pPr indent="0" lvl="7" marL="0" algn="l">
              <a:spcBef>
                <a:spcPts val="0"/>
              </a:spcBef>
              <a:buNone/>
              <a:defRPr sz="900">
                <a:solidFill>
                  <a:schemeClr val="dk2"/>
                </a:solidFill>
                <a:latin typeface="Twentieth Century"/>
                <a:ea typeface="Twentieth Century"/>
                <a:cs typeface="Twentieth Century"/>
                <a:sym typeface="Twentieth Century"/>
              </a:defRPr>
            </a:lvl8pPr>
            <a:lvl9pPr indent="0" lvl="8" marL="0" algn="l">
              <a:spcBef>
                <a:spcPts val="0"/>
              </a:spcBef>
              <a:buNone/>
              <a:defRPr sz="900">
                <a:solidFill>
                  <a:schemeClr val="dk2"/>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6"/>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0000"/>
              </a:lnSpc>
              <a:spcBef>
                <a:spcPts val="0"/>
              </a:spcBef>
              <a:spcAft>
                <a:spcPts val="0"/>
              </a:spcAft>
              <a:buClr>
                <a:srgbClr val="FEFEFE"/>
              </a:buClr>
              <a:buSzPts val="5400"/>
              <a:buFont typeface="Twentieth Century"/>
              <a:buNone/>
              <a:defRPr b="0" i="0" sz="5400" u="none" cap="none" strike="noStrike">
                <a:solidFill>
                  <a:srgbClr val="FEFEFE"/>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6"/>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lvl1pPr indent="-374650" lvl="0" marL="457200" marR="0" rtl="0" algn="l">
              <a:lnSpc>
                <a:spcPct val="110000"/>
              </a:lnSpc>
              <a:spcBef>
                <a:spcPts val="1200"/>
              </a:spcBef>
              <a:spcAft>
                <a:spcPts val="0"/>
              </a:spcAft>
              <a:buClr>
                <a:schemeClr val="accent1"/>
              </a:buClr>
              <a:buSzPts val="2300"/>
              <a:buFont typeface="Calibri"/>
              <a:buChar char=" "/>
              <a:defRPr b="0" i="0" sz="2300" u="none" cap="none" strike="noStrike">
                <a:solidFill>
                  <a:srgbClr val="FEFEFE"/>
                </a:solidFill>
                <a:latin typeface="Twentieth Century"/>
                <a:ea typeface="Twentieth Century"/>
                <a:cs typeface="Twentieth Century"/>
                <a:sym typeface="Twentieth Century"/>
              </a:defRPr>
            </a:lvl1pPr>
            <a:lvl2pPr indent="-361950" lvl="1" marL="914400" marR="0" rtl="0" algn="l">
              <a:lnSpc>
                <a:spcPct val="110000"/>
              </a:lnSpc>
              <a:spcBef>
                <a:spcPts val="200"/>
              </a:spcBef>
              <a:spcAft>
                <a:spcPts val="0"/>
              </a:spcAft>
              <a:buClr>
                <a:srgbClr val="FEFEFE"/>
              </a:buClr>
              <a:buSzPts val="2100"/>
              <a:buFont typeface="Calibri"/>
              <a:buChar char="◦"/>
              <a:defRPr b="0" i="0" sz="2100" u="none" cap="none" strike="noStrike">
                <a:solidFill>
                  <a:srgbClr val="FEFEFE"/>
                </a:solidFill>
                <a:latin typeface="Twentieth Century"/>
                <a:ea typeface="Twentieth Century"/>
                <a:cs typeface="Twentieth Century"/>
                <a:sym typeface="Twentieth Century"/>
              </a:defRPr>
            </a:lvl2pPr>
            <a:lvl3pPr indent="-330200" lvl="2" marL="1371600" marR="0" rtl="0" algn="l">
              <a:lnSpc>
                <a:spcPct val="110000"/>
              </a:lnSpc>
              <a:spcBef>
                <a:spcPts val="400"/>
              </a:spcBef>
              <a:spcAft>
                <a:spcPts val="0"/>
              </a:spcAft>
              <a:buClr>
                <a:srgbClr val="FEFEFE"/>
              </a:buClr>
              <a:buSzPts val="1600"/>
              <a:buFont typeface="Calibri"/>
              <a:buChar char="◦"/>
              <a:defRPr b="0" i="0" sz="1600" u="none" cap="none" strike="noStrike">
                <a:solidFill>
                  <a:srgbClr val="FEFEFE"/>
                </a:solidFill>
                <a:latin typeface="Twentieth Century"/>
                <a:ea typeface="Twentieth Century"/>
                <a:cs typeface="Twentieth Century"/>
                <a:sym typeface="Twentieth Century"/>
              </a:defRPr>
            </a:lvl3pPr>
            <a:lvl4pPr indent="-330200" lvl="3" marL="1828800" marR="0" rtl="0" algn="l">
              <a:lnSpc>
                <a:spcPct val="110000"/>
              </a:lnSpc>
              <a:spcBef>
                <a:spcPts val="400"/>
              </a:spcBef>
              <a:spcAft>
                <a:spcPts val="0"/>
              </a:spcAft>
              <a:buClr>
                <a:srgbClr val="FEFEFE"/>
              </a:buClr>
              <a:buSzPts val="1600"/>
              <a:buFont typeface="Calibri"/>
              <a:buChar char="◦"/>
              <a:defRPr b="0" i="0" sz="1600" u="none" cap="none" strike="noStrike">
                <a:solidFill>
                  <a:srgbClr val="FEFEFE"/>
                </a:solidFill>
                <a:latin typeface="Twentieth Century"/>
                <a:ea typeface="Twentieth Century"/>
                <a:cs typeface="Twentieth Century"/>
                <a:sym typeface="Twentieth Century"/>
              </a:defRPr>
            </a:lvl4pPr>
            <a:lvl5pPr indent="-330200" lvl="4" marL="2286000" marR="0" rtl="0" algn="l">
              <a:lnSpc>
                <a:spcPct val="110000"/>
              </a:lnSpc>
              <a:spcBef>
                <a:spcPts val="400"/>
              </a:spcBef>
              <a:spcAft>
                <a:spcPts val="0"/>
              </a:spcAft>
              <a:buClr>
                <a:srgbClr val="FEFEFE"/>
              </a:buClr>
              <a:buSzPts val="1600"/>
              <a:buFont typeface="Calibri"/>
              <a:buChar char="◦"/>
              <a:defRPr b="0" i="0" sz="1600" u="none" cap="none" strike="noStrike">
                <a:solidFill>
                  <a:srgbClr val="FEFEFE"/>
                </a:solidFill>
                <a:latin typeface="Twentieth Century"/>
                <a:ea typeface="Twentieth Century"/>
                <a:cs typeface="Twentieth Century"/>
                <a:sym typeface="Twentieth Century"/>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FEFEFE"/>
                </a:solidFill>
                <a:latin typeface="Twentieth Century"/>
                <a:ea typeface="Twentieth Century"/>
                <a:cs typeface="Twentieth Century"/>
                <a:sym typeface="Twentieth Century"/>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FEFEFE"/>
                </a:solidFill>
                <a:latin typeface="Twentieth Century"/>
                <a:ea typeface="Twentieth Century"/>
                <a:cs typeface="Twentieth Century"/>
                <a:sym typeface="Twentieth Century"/>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FEFEFE"/>
                </a:solidFill>
                <a:latin typeface="Twentieth Century"/>
                <a:ea typeface="Twentieth Century"/>
                <a:cs typeface="Twentieth Century"/>
                <a:sym typeface="Twentieth Century"/>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FEFEFE"/>
                </a:solidFill>
                <a:latin typeface="Twentieth Century"/>
                <a:ea typeface="Twentieth Century"/>
                <a:cs typeface="Twentieth Century"/>
                <a:sym typeface="Twentieth Century"/>
              </a:defRPr>
            </a:lvl9pPr>
          </a:lstStyle>
          <a:p/>
        </p:txBody>
      </p:sp>
      <p:sp>
        <p:nvSpPr>
          <p:cNvPr id="9" name="Google Shape;9;p6"/>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FFFFF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9pPr>
          </a:lstStyle>
          <a:p/>
        </p:txBody>
      </p:sp>
      <p:sp>
        <p:nvSpPr>
          <p:cNvPr id="10" name="Google Shape;10;p6"/>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lt1"/>
                </a:solidFill>
                <a:latin typeface="Twentieth Century"/>
                <a:ea typeface="Twentieth Century"/>
                <a:cs typeface="Twentieth Century"/>
                <a:sym typeface="Twentieth Century"/>
              </a:defRPr>
            </a:lvl9pPr>
          </a:lstStyle>
          <a:p/>
        </p:txBody>
      </p:sp>
      <p:sp>
        <p:nvSpPr>
          <p:cNvPr id="11" name="Google Shape;11;p6"/>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1pPr>
            <a:lvl2pPr indent="0" lvl="1"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2pPr>
            <a:lvl3pPr indent="0" lvl="2"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3pPr>
            <a:lvl4pPr indent="0" lvl="3"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4pPr>
            <a:lvl5pPr indent="0" lvl="4"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5pPr>
            <a:lvl6pPr indent="0" lvl="5"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6pPr>
            <a:lvl7pPr indent="0" lvl="6"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7pPr>
            <a:lvl8pPr indent="0" lvl="7"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8pPr>
            <a:lvl9pPr indent="0" lvl="8" marL="0" marR="0" rtl="0" algn="l">
              <a:spcBef>
                <a:spcPts val="0"/>
              </a:spcBef>
              <a:buNone/>
              <a:defRPr b="0" i="0" sz="900" u="none" cap="none" strike="noStrike">
                <a:solidFill>
                  <a:srgbClr val="FFFFFF"/>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cs-CZ"/>
              <a:t>‹#›</a:t>
            </a:fld>
            <a:endParaRPr/>
          </a:p>
        </p:txBody>
      </p:sp>
      <p:cxnSp>
        <p:nvCxnSpPr>
          <p:cNvPr id="12" name="Google Shape;12;p6"/>
          <p:cNvCxnSpPr/>
          <p:nvPr/>
        </p:nvCxnSpPr>
        <p:spPr>
          <a:xfrm>
            <a:off x="1193532" y="1897380"/>
            <a:ext cx="9966960" cy="0"/>
          </a:xfrm>
          <a:prstGeom prst="straightConnector1">
            <a:avLst/>
          </a:prstGeom>
          <a:noFill/>
          <a:ln cap="flat" cmpd="sng" w="12700">
            <a:solidFill>
              <a:srgbClr val="FEFEFE"/>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 name="Shape 21"/>
        <p:cNvGrpSpPr/>
        <p:nvPr/>
      </p:nvGrpSpPr>
      <p:grpSpPr>
        <a:xfrm>
          <a:off x="0" y="0"/>
          <a:ext cx="0" cy="0"/>
          <a:chOff x="0" y="0"/>
          <a:chExt cx="0" cy="0"/>
        </a:xfrm>
      </p:grpSpPr>
      <p:sp>
        <p:nvSpPr>
          <p:cNvPr id="22" name="Google Shape;22;p5"/>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0000"/>
              </a:lnSpc>
              <a:spcBef>
                <a:spcPts val="0"/>
              </a:spcBef>
              <a:spcAft>
                <a:spcPts val="0"/>
              </a:spcAft>
              <a:buClr>
                <a:srgbClr val="3F3F3F"/>
              </a:buClr>
              <a:buSzPts val="5400"/>
              <a:buFont typeface="Twentieth Century"/>
              <a:buNone/>
              <a:defRPr b="0" i="0" sz="5400" u="none" cap="none" strike="noStrike">
                <a:solidFill>
                  <a:srgbClr val="3F3F3F"/>
                </a:solidFill>
                <a:latin typeface="Twentieth Century"/>
                <a:ea typeface="Twentieth Century"/>
                <a:cs typeface="Twentieth Century"/>
                <a:sym typeface="Twentieth Centur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4" name="Google Shape;24;p5"/>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lvl1pPr indent="-374650" lvl="0" marL="457200" marR="0" rtl="0" algn="l">
              <a:lnSpc>
                <a:spcPct val="110000"/>
              </a:lnSpc>
              <a:spcBef>
                <a:spcPts val="1200"/>
              </a:spcBef>
              <a:spcAft>
                <a:spcPts val="0"/>
              </a:spcAft>
              <a:buClr>
                <a:schemeClr val="accent1"/>
              </a:buClr>
              <a:buSzPts val="2300"/>
              <a:buFont typeface="Calibri"/>
              <a:buChar char=" "/>
              <a:defRPr b="0" i="0" sz="2300" u="none" cap="none" strike="noStrike">
                <a:solidFill>
                  <a:srgbClr val="3F3F3F"/>
                </a:solidFill>
                <a:latin typeface="Twentieth Century"/>
                <a:ea typeface="Twentieth Century"/>
                <a:cs typeface="Twentieth Century"/>
                <a:sym typeface="Twentieth Century"/>
              </a:defRPr>
            </a:lvl1pPr>
            <a:lvl2pPr indent="-361950" lvl="1" marL="914400" marR="0" rtl="0" algn="l">
              <a:lnSpc>
                <a:spcPct val="110000"/>
              </a:lnSpc>
              <a:spcBef>
                <a:spcPts val="200"/>
              </a:spcBef>
              <a:spcAft>
                <a:spcPts val="0"/>
              </a:spcAft>
              <a:buClr>
                <a:srgbClr val="3F3F3F"/>
              </a:buClr>
              <a:buSzPts val="2100"/>
              <a:buFont typeface="Calibri"/>
              <a:buChar char="◦"/>
              <a:defRPr b="0" i="0" sz="2100" u="none" cap="none" strike="noStrike">
                <a:solidFill>
                  <a:srgbClr val="3F3F3F"/>
                </a:solidFill>
                <a:latin typeface="Twentieth Century"/>
                <a:ea typeface="Twentieth Century"/>
                <a:cs typeface="Twentieth Century"/>
                <a:sym typeface="Twentieth Century"/>
              </a:defRPr>
            </a:lvl2pPr>
            <a:lvl3pPr indent="-330200" lvl="2" marL="1371600" marR="0" rtl="0" algn="l">
              <a:lnSpc>
                <a:spcPct val="110000"/>
              </a:lnSpc>
              <a:spcBef>
                <a:spcPts val="400"/>
              </a:spcBef>
              <a:spcAft>
                <a:spcPts val="0"/>
              </a:spcAft>
              <a:buClr>
                <a:srgbClr val="3F3F3F"/>
              </a:buClr>
              <a:buSzPts val="1600"/>
              <a:buFont typeface="Calibri"/>
              <a:buChar char="◦"/>
              <a:defRPr b="0" i="0" sz="1600" u="none" cap="none" strike="noStrike">
                <a:solidFill>
                  <a:srgbClr val="3F3F3F"/>
                </a:solidFill>
                <a:latin typeface="Twentieth Century"/>
                <a:ea typeface="Twentieth Century"/>
                <a:cs typeface="Twentieth Century"/>
                <a:sym typeface="Twentieth Century"/>
              </a:defRPr>
            </a:lvl3pPr>
            <a:lvl4pPr indent="-330200" lvl="3" marL="1828800" marR="0" rtl="0" algn="l">
              <a:lnSpc>
                <a:spcPct val="110000"/>
              </a:lnSpc>
              <a:spcBef>
                <a:spcPts val="400"/>
              </a:spcBef>
              <a:spcAft>
                <a:spcPts val="0"/>
              </a:spcAft>
              <a:buClr>
                <a:srgbClr val="3F3F3F"/>
              </a:buClr>
              <a:buSzPts val="1600"/>
              <a:buFont typeface="Calibri"/>
              <a:buChar char="◦"/>
              <a:defRPr b="0" i="0" sz="1600" u="none" cap="none" strike="noStrike">
                <a:solidFill>
                  <a:srgbClr val="3F3F3F"/>
                </a:solidFill>
                <a:latin typeface="Twentieth Century"/>
                <a:ea typeface="Twentieth Century"/>
                <a:cs typeface="Twentieth Century"/>
                <a:sym typeface="Twentieth Century"/>
              </a:defRPr>
            </a:lvl4pPr>
            <a:lvl5pPr indent="-330200" lvl="4" marL="2286000" marR="0" rtl="0" algn="l">
              <a:lnSpc>
                <a:spcPct val="110000"/>
              </a:lnSpc>
              <a:spcBef>
                <a:spcPts val="400"/>
              </a:spcBef>
              <a:spcAft>
                <a:spcPts val="0"/>
              </a:spcAft>
              <a:buClr>
                <a:srgbClr val="3F3F3F"/>
              </a:buClr>
              <a:buSzPts val="1600"/>
              <a:buFont typeface="Calibri"/>
              <a:buChar char="◦"/>
              <a:defRPr b="0" i="0" sz="1600" u="none" cap="none" strike="noStrike">
                <a:solidFill>
                  <a:srgbClr val="3F3F3F"/>
                </a:solidFill>
                <a:latin typeface="Twentieth Century"/>
                <a:ea typeface="Twentieth Century"/>
                <a:cs typeface="Twentieth Century"/>
                <a:sym typeface="Twentieth Century"/>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Twentieth Century"/>
                <a:ea typeface="Twentieth Century"/>
                <a:cs typeface="Twentieth Century"/>
                <a:sym typeface="Twentieth Century"/>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Twentieth Century"/>
                <a:ea typeface="Twentieth Century"/>
                <a:cs typeface="Twentieth Century"/>
                <a:sym typeface="Twentieth Century"/>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Twentieth Century"/>
                <a:ea typeface="Twentieth Century"/>
                <a:cs typeface="Twentieth Century"/>
                <a:sym typeface="Twentieth Century"/>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Twentieth Century"/>
                <a:ea typeface="Twentieth Century"/>
                <a:cs typeface="Twentieth Century"/>
                <a:sym typeface="Twentieth Century"/>
              </a:defRPr>
            </a:lvl9pPr>
          </a:lstStyle>
          <a:p/>
        </p:txBody>
      </p:sp>
      <p:sp>
        <p:nvSpPr>
          <p:cNvPr id="25" name="Google Shape;25;p5"/>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900">
                <a:solidFill>
                  <a:srgbClr val="FFFFF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26" name="Google Shape;26;p5"/>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900" cap="none">
                <a:solidFill>
                  <a:srgbClr val="FFFFFF"/>
                </a:solidFill>
                <a:latin typeface="Twentieth Century"/>
                <a:ea typeface="Twentieth Century"/>
                <a:cs typeface="Twentieth Century"/>
                <a:sym typeface="Twentieth Century"/>
              </a:defRPr>
            </a:lvl1pPr>
            <a:lvl2pPr lvl="1"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2pPr>
            <a:lvl3pPr lvl="2"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3pPr>
            <a:lvl4pPr lvl="3"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4pPr>
            <a:lvl5pPr lvl="4"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5pPr>
            <a:lvl6pPr lvl="5"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6pPr>
            <a:lvl7pPr lvl="6"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7pPr>
            <a:lvl8pPr lvl="7"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8pPr>
            <a:lvl9pPr lvl="8" marR="0" rtl="0" algn="l">
              <a:spcBef>
                <a:spcPts val="0"/>
              </a:spcBef>
              <a:spcAft>
                <a:spcPts val="0"/>
              </a:spcAft>
              <a:buSzPts val="1400"/>
              <a:buNone/>
              <a:defRPr b="0" i="0" sz="1800" u="none" cap="none" strike="noStrike">
                <a:solidFill>
                  <a:schemeClr val="dk1"/>
                </a:solidFill>
                <a:latin typeface="Twentieth Century"/>
                <a:ea typeface="Twentieth Century"/>
                <a:cs typeface="Twentieth Century"/>
                <a:sym typeface="Twentieth Century"/>
              </a:defRPr>
            </a:lvl9pPr>
          </a:lstStyle>
          <a:p/>
        </p:txBody>
      </p:sp>
      <p:sp>
        <p:nvSpPr>
          <p:cNvPr id="27" name="Google Shape;27;p5"/>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sz="900" u="none">
                <a:solidFill>
                  <a:srgbClr val="FFFFFF"/>
                </a:solidFill>
                <a:latin typeface="Twentieth Century"/>
                <a:ea typeface="Twentieth Century"/>
                <a:cs typeface="Twentieth Century"/>
                <a:sym typeface="Twentieth Century"/>
              </a:defRPr>
            </a:lvl1pPr>
            <a:lvl2pPr indent="0" lvl="1" marL="0" marR="0" rtl="0" algn="l">
              <a:spcBef>
                <a:spcPts val="0"/>
              </a:spcBef>
              <a:buNone/>
              <a:defRPr b="0" sz="900" u="none">
                <a:solidFill>
                  <a:srgbClr val="FFFFFF"/>
                </a:solidFill>
                <a:latin typeface="Twentieth Century"/>
                <a:ea typeface="Twentieth Century"/>
                <a:cs typeface="Twentieth Century"/>
                <a:sym typeface="Twentieth Century"/>
              </a:defRPr>
            </a:lvl2pPr>
            <a:lvl3pPr indent="0" lvl="2" marL="0" marR="0" rtl="0" algn="l">
              <a:spcBef>
                <a:spcPts val="0"/>
              </a:spcBef>
              <a:buNone/>
              <a:defRPr b="0" sz="900" u="none">
                <a:solidFill>
                  <a:srgbClr val="FFFFFF"/>
                </a:solidFill>
                <a:latin typeface="Twentieth Century"/>
                <a:ea typeface="Twentieth Century"/>
                <a:cs typeface="Twentieth Century"/>
                <a:sym typeface="Twentieth Century"/>
              </a:defRPr>
            </a:lvl3pPr>
            <a:lvl4pPr indent="0" lvl="3" marL="0" marR="0" rtl="0" algn="l">
              <a:spcBef>
                <a:spcPts val="0"/>
              </a:spcBef>
              <a:buNone/>
              <a:defRPr b="0" sz="900" u="none">
                <a:solidFill>
                  <a:srgbClr val="FFFFFF"/>
                </a:solidFill>
                <a:latin typeface="Twentieth Century"/>
                <a:ea typeface="Twentieth Century"/>
                <a:cs typeface="Twentieth Century"/>
                <a:sym typeface="Twentieth Century"/>
              </a:defRPr>
            </a:lvl4pPr>
            <a:lvl5pPr indent="0" lvl="4" marL="0" marR="0" rtl="0" algn="l">
              <a:spcBef>
                <a:spcPts val="0"/>
              </a:spcBef>
              <a:buNone/>
              <a:defRPr b="0" sz="900" u="none">
                <a:solidFill>
                  <a:srgbClr val="FFFFFF"/>
                </a:solidFill>
                <a:latin typeface="Twentieth Century"/>
                <a:ea typeface="Twentieth Century"/>
                <a:cs typeface="Twentieth Century"/>
                <a:sym typeface="Twentieth Century"/>
              </a:defRPr>
            </a:lvl5pPr>
            <a:lvl6pPr indent="0" lvl="5" marL="0" marR="0" rtl="0" algn="l">
              <a:spcBef>
                <a:spcPts val="0"/>
              </a:spcBef>
              <a:buNone/>
              <a:defRPr b="0" sz="900" u="none">
                <a:solidFill>
                  <a:srgbClr val="FFFFFF"/>
                </a:solidFill>
                <a:latin typeface="Twentieth Century"/>
                <a:ea typeface="Twentieth Century"/>
                <a:cs typeface="Twentieth Century"/>
                <a:sym typeface="Twentieth Century"/>
              </a:defRPr>
            </a:lvl6pPr>
            <a:lvl7pPr indent="0" lvl="6" marL="0" marR="0" rtl="0" algn="l">
              <a:spcBef>
                <a:spcPts val="0"/>
              </a:spcBef>
              <a:buNone/>
              <a:defRPr b="0" sz="900" u="none">
                <a:solidFill>
                  <a:srgbClr val="FFFFFF"/>
                </a:solidFill>
                <a:latin typeface="Twentieth Century"/>
                <a:ea typeface="Twentieth Century"/>
                <a:cs typeface="Twentieth Century"/>
                <a:sym typeface="Twentieth Century"/>
              </a:defRPr>
            </a:lvl7pPr>
            <a:lvl8pPr indent="0" lvl="7" marL="0" marR="0" rtl="0" algn="l">
              <a:spcBef>
                <a:spcPts val="0"/>
              </a:spcBef>
              <a:buNone/>
              <a:defRPr b="0" sz="900" u="none">
                <a:solidFill>
                  <a:srgbClr val="FFFFFF"/>
                </a:solidFill>
                <a:latin typeface="Twentieth Century"/>
                <a:ea typeface="Twentieth Century"/>
                <a:cs typeface="Twentieth Century"/>
                <a:sym typeface="Twentieth Century"/>
              </a:defRPr>
            </a:lvl8pPr>
            <a:lvl9pPr indent="0" lvl="8" marL="0" marR="0" rtl="0" algn="l">
              <a:spcBef>
                <a:spcPts val="0"/>
              </a:spcBef>
              <a:buNone/>
              <a:defRPr b="0" sz="900" u="none">
                <a:solidFill>
                  <a:srgbClr val="FFFFFF"/>
                </a:solidFill>
                <a:latin typeface="Twentieth Century"/>
                <a:ea typeface="Twentieth Century"/>
                <a:cs typeface="Twentieth Century"/>
                <a:sym typeface="Twentieth Century"/>
              </a:defRPr>
            </a:lvl9pPr>
          </a:lstStyle>
          <a:p>
            <a:pPr indent="0" lvl="0" marL="0" rtl="0" algn="l">
              <a:spcBef>
                <a:spcPts val="0"/>
              </a:spcBef>
              <a:spcAft>
                <a:spcPts val="0"/>
              </a:spcAft>
              <a:buNone/>
            </a:pPr>
            <a:fld id="{00000000-1234-1234-1234-123412341234}" type="slidenum">
              <a:rPr lang="cs-CZ"/>
              <a:t>‹#›</a:t>
            </a:fld>
            <a:endParaRPr/>
          </a:p>
        </p:txBody>
      </p:sp>
      <p:cxnSp>
        <p:nvCxnSpPr>
          <p:cNvPr id="28" name="Google Shape;28;p5"/>
          <p:cNvCxnSpPr/>
          <p:nvPr/>
        </p:nvCxnSpPr>
        <p:spPr>
          <a:xfrm>
            <a:off x="1193532" y="1897380"/>
            <a:ext cx="9966960" cy="0"/>
          </a:xfrm>
          <a:prstGeom prst="straightConnector1">
            <a:avLst/>
          </a:prstGeom>
          <a:noFill/>
          <a:ln cap="flat" cmpd="sng" w="12700">
            <a:solidFill>
              <a:srgbClr val="3F3F3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1" Type="http://schemas.openxmlformats.org/officeDocument/2006/relationships/hyperlink" Target="https://mapy.com/s/kofarotoda" TargetMode="External"/><Relationship Id="rId10" Type="http://schemas.openxmlformats.org/officeDocument/2006/relationships/hyperlink" Target="https://mapy.com/s/hacugakepu" TargetMode="External"/><Relationship Id="rId13" Type="http://schemas.openxmlformats.org/officeDocument/2006/relationships/hyperlink" Target="https://mapy.cz/s/hohefosado" TargetMode="External"/><Relationship Id="rId12" Type="http://schemas.openxmlformats.org/officeDocument/2006/relationships/hyperlink" Target="https://mapy.cz/s/keducecudu"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7.png"/><Relationship Id="rId4" Type="http://schemas.openxmlformats.org/officeDocument/2006/relationships/hyperlink" Target="https://mapy.cz/s/fodohukume" TargetMode="External"/><Relationship Id="rId9" Type="http://schemas.openxmlformats.org/officeDocument/2006/relationships/hyperlink" Target="https://mapy.cz/s/jatezedego" TargetMode="External"/><Relationship Id="rId15" Type="http://schemas.openxmlformats.org/officeDocument/2006/relationships/image" Target="../media/image3.png"/><Relationship Id="rId14" Type="http://schemas.openxmlformats.org/officeDocument/2006/relationships/hyperlink" Target="https://mapy.cz/s/patahajara" TargetMode="External"/><Relationship Id="rId16" Type="http://schemas.openxmlformats.org/officeDocument/2006/relationships/image" Target="../media/image10.jpg"/><Relationship Id="rId5" Type="http://schemas.openxmlformats.org/officeDocument/2006/relationships/hyperlink" Target="https://mapy.cz/s/dotalukoma" TargetMode="External"/><Relationship Id="rId6" Type="http://schemas.openxmlformats.org/officeDocument/2006/relationships/hyperlink" Target="https://mapy.cz/s/julajumode" TargetMode="External"/><Relationship Id="rId7" Type="http://schemas.openxmlformats.org/officeDocument/2006/relationships/hyperlink" Target="https://mapy.com/s/fehafukeve" TargetMode="External"/><Relationship Id="rId8" Type="http://schemas.openxmlformats.org/officeDocument/2006/relationships/hyperlink" Target="https://mapy.cz/s/depekudop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isphk.cz/odtahova-sluzba.php" TargetMode="External"/><Relationship Id="rId4" Type="http://schemas.openxmlformats.org/officeDocument/2006/relationships/image" Target="../media/image2.jpg"/><Relationship Id="rId5" Type="http://schemas.openxmlformats.org/officeDocument/2006/relationships/image" Target="../media/image5.jpg"/><Relationship Id="rId6" Type="http://schemas.openxmlformats.org/officeDocument/2006/relationships/image" Target="../media/image7.png"/><Relationship Id="rId7" Type="http://schemas.openxmlformats.org/officeDocument/2006/relationships/image" Target="../media/image3.png"/><Relationship Id="rId8" Type="http://schemas.openxmlformats.org/officeDocument/2006/relationships/hyperlink" Target="http://www.dpmhk.cz/articl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image" Target="../media/image8.jpg"/><Relationship Id="rId5" Type="http://schemas.openxmlformats.org/officeDocument/2006/relationships/image" Target="../media/image7.pn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09" name="Shape 109"/>
        <p:cNvGrpSpPr/>
        <p:nvPr/>
      </p:nvGrpSpPr>
      <p:grpSpPr>
        <a:xfrm>
          <a:off x="0" y="0"/>
          <a:ext cx="0" cy="0"/>
          <a:chOff x="0" y="0"/>
          <a:chExt cx="0" cy="0"/>
        </a:xfrm>
      </p:grpSpPr>
      <p:sp>
        <p:nvSpPr>
          <p:cNvPr id="110" name="Google Shape;110;p1"/>
          <p:cNvSpPr/>
          <p:nvPr/>
        </p:nvSpPr>
        <p:spPr>
          <a:xfrm>
            <a:off x="696668" y="457762"/>
            <a:ext cx="10798629" cy="857900"/>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wentieth Century"/>
              <a:ea typeface="Twentieth Century"/>
              <a:cs typeface="Twentieth Century"/>
              <a:sym typeface="Twentieth Century"/>
            </a:endParaRPr>
          </a:p>
        </p:txBody>
      </p:sp>
      <p:sp>
        <p:nvSpPr>
          <p:cNvPr id="111" name="Google Shape;111;p1"/>
          <p:cNvSpPr/>
          <p:nvPr/>
        </p:nvSpPr>
        <p:spPr>
          <a:xfrm>
            <a:off x="1507" y="4915076"/>
            <a:ext cx="12188952" cy="1942924"/>
          </a:xfrm>
          <a:prstGeom prst="rect">
            <a:avLst/>
          </a:prstGeom>
          <a:solidFill>
            <a:srgbClr val="26262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sp>
        <p:nvSpPr>
          <p:cNvPr id="112" name="Google Shape;112;p1"/>
          <p:cNvSpPr txBox="1"/>
          <p:nvPr>
            <p:ph idx="1" type="subTitle"/>
          </p:nvPr>
        </p:nvSpPr>
        <p:spPr>
          <a:xfrm>
            <a:off x="8289580" y="5120639"/>
            <a:ext cx="3073745" cy="1280160"/>
          </a:xfrm>
          <a:prstGeom prst="rect">
            <a:avLst/>
          </a:prstGeom>
          <a:noFill/>
          <a:ln>
            <a:noFill/>
          </a:ln>
        </p:spPr>
        <p:txBody>
          <a:bodyPr anchorCtr="0" anchor="ctr" bIns="45700" lIns="91425" spcFirstLastPara="1" rIns="91425" wrap="square" tIns="45700">
            <a:normAutofit/>
          </a:bodyPr>
          <a:lstStyle/>
          <a:p>
            <a:pPr indent="0" lvl="0" marL="0" rtl="0" algn="l">
              <a:lnSpc>
                <a:spcPct val="110000"/>
              </a:lnSpc>
              <a:spcBef>
                <a:spcPts val="0"/>
              </a:spcBef>
              <a:spcAft>
                <a:spcPts val="0"/>
              </a:spcAft>
              <a:buSzPts val="2400"/>
              <a:buNone/>
            </a:pPr>
            <a:r>
              <a:rPr b="1" lang="cs-CZ">
                <a:solidFill>
                  <a:srgbClr val="FFFFFF"/>
                </a:solidFill>
              </a:rPr>
              <a:t>15. – 17. 8. 2025</a:t>
            </a:r>
            <a:endParaRPr/>
          </a:p>
        </p:txBody>
      </p:sp>
      <p:cxnSp>
        <p:nvCxnSpPr>
          <p:cNvPr id="113" name="Google Shape;113;p1"/>
          <p:cNvCxnSpPr/>
          <p:nvPr/>
        </p:nvCxnSpPr>
        <p:spPr>
          <a:xfrm rot="-5400000">
            <a:off x="7532813" y="5760720"/>
            <a:ext cx="1188720" cy="0"/>
          </a:xfrm>
          <a:prstGeom prst="straightConnector1">
            <a:avLst/>
          </a:prstGeom>
          <a:noFill/>
          <a:ln cap="flat" cmpd="sng" w="19050">
            <a:solidFill>
              <a:schemeClr val="accent1"/>
            </a:solidFill>
            <a:prstDash val="solid"/>
            <a:round/>
            <a:headEnd len="sm" w="sm" type="none"/>
            <a:tailEnd len="sm" w="sm" type="none"/>
          </a:ln>
        </p:spPr>
      </p:cxnSp>
      <p:pic>
        <p:nvPicPr>
          <p:cNvPr descr="Obsah obrázku text, Písmo, Grafika, grafický design&#10;&#10;Popis byl vytvořen automaticky" id="114" name="Google Shape;114;p1"/>
          <p:cNvPicPr preferRelativeResize="0"/>
          <p:nvPr/>
        </p:nvPicPr>
        <p:blipFill rotWithShape="1">
          <a:blip r:embed="rId3">
            <a:alphaModFix/>
          </a:blip>
          <a:srcRect b="0" l="0" r="0" t="0"/>
          <a:stretch/>
        </p:blipFill>
        <p:spPr>
          <a:xfrm>
            <a:off x="-859217" y="4737152"/>
            <a:ext cx="7738988" cy="2582726"/>
          </a:xfrm>
          <a:prstGeom prst="rect">
            <a:avLst/>
          </a:prstGeom>
          <a:noFill/>
          <a:ln>
            <a:noFill/>
          </a:ln>
        </p:spPr>
      </p:pic>
      <p:sp>
        <p:nvSpPr>
          <p:cNvPr id="115" name="Google Shape;115;p1"/>
          <p:cNvSpPr txBox="1"/>
          <p:nvPr/>
        </p:nvSpPr>
        <p:spPr>
          <a:xfrm>
            <a:off x="940500" y="485075"/>
            <a:ext cx="5939400" cy="1747200"/>
          </a:xfrm>
          <a:prstGeom prst="rect">
            <a:avLst/>
          </a:prstGeom>
          <a:noFill/>
          <a:ln>
            <a:noFill/>
          </a:ln>
        </p:spPr>
        <p:txBody>
          <a:bodyPr anchorCtr="0" anchor="ctr" bIns="45700" lIns="91425" spcFirstLastPara="1" rIns="91425" wrap="square" tIns="45700">
            <a:normAutofit fontScale="62500" lnSpcReduction="10000"/>
          </a:bodyPr>
          <a:lstStyle/>
          <a:p>
            <a:pPr indent="0" lvl="0" marL="0" marR="0" rtl="0" algn="l">
              <a:lnSpc>
                <a:spcPct val="110000"/>
              </a:lnSpc>
              <a:spcBef>
                <a:spcPts val="0"/>
              </a:spcBef>
              <a:spcAft>
                <a:spcPts val="0"/>
              </a:spcAft>
              <a:buClr>
                <a:schemeClr val="accent1"/>
              </a:buClr>
              <a:buSzPct val="72239"/>
              <a:buFont typeface="Calibri"/>
              <a:buNone/>
            </a:pPr>
            <a:r>
              <a:rPr b="1" lang="cs-CZ" sz="3875" u="none" cap="none">
                <a:solidFill>
                  <a:schemeClr val="lt1"/>
                </a:solidFill>
                <a:latin typeface="Twentieth Century"/>
                <a:ea typeface="Twentieth Century"/>
                <a:cs typeface="Twentieth Century"/>
                <a:sym typeface="Twentieth Century"/>
              </a:rPr>
              <a:t>DOPRAVNÍ INFORMACE / TRAFFIC INFO</a:t>
            </a:r>
            <a:br>
              <a:rPr b="1" lang="cs-CZ" sz="3875" u="none" cap="none">
                <a:solidFill>
                  <a:schemeClr val="lt1"/>
                </a:solidFill>
                <a:latin typeface="Twentieth Century"/>
                <a:ea typeface="Twentieth Century"/>
                <a:cs typeface="Twentieth Century"/>
                <a:sym typeface="Twentieth Century"/>
              </a:rPr>
            </a:br>
            <a:r>
              <a:rPr b="1" lang="cs-CZ" sz="3875" u="none" cap="none">
                <a:solidFill>
                  <a:schemeClr val="lt1"/>
                </a:solidFill>
                <a:latin typeface="Twentieth Century"/>
                <a:ea typeface="Twentieth Century"/>
                <a:cs typeface="Twentieth Century"/>
                <a:sym typeface="Twentieth Century"/>
              </a:rPr>
              <a:t>IRONMAN 70.3 HRADEC KRÁLOVÉ</a:t>
            </a:r>
            <a:br>
              <a:rPr b="1" lang="cs-CZ" sz="3875" u="none" cap="none">
                <a:solidFill>
                  <a:schemeClr val="lt1"/>
                </a:solidFill>
                <a:latin typeface="Twentieth Century"/>
                <a:ea typeface="Twentieth Century"/>
                <a:cs typeface="Twentieth Century"/>
                <a:sym typeface="Twentieth Century"/>
              </a:rPr>
            </a:br>
            <a:r>
              <a:rPr b="1" lang="cs-CZ" sz="3875" u="none" cap="none">
                <a:solidFill>
                  <a:schemeClr val="lt1"/>
                </a:solidFill>
                <a:latin typeface="Twentieth Century"/>
                <a:ea typeface="Twentieth Century"/>
                <a:cs typeface="Twentieth Century"/>
                <a:sym typeface="Twentieth Century"/>
              </a:rPr>
              <a:t>      </a:t>
            </a:r>
            <a:r>
              <a:rPr b="0" lang="cs-CZ" sz="2675" u="none" cap="none">
                <a:solidFill>
                  <a:schemeClr val="lt1"/>
                </a:solidFill>
                <a:latin typeface="Twentieth Century"/>
                <a:ea typeface="Twentieth Century"/>
                <a:cs typeface="Twentieth Century"/>
                <a:sym typeface="Twentieth Century"/>
              </a:rPr>
              <a:t>SHORT ENGLISH SUMMARY ON THE LAST PAGE</a:t>
            </a:r>
            <a:endParaRPr b="0" sz="3875" u="none" cap="none">
              <a:solidFill>
                <a:schemeClr val="lt1"/>
              </a:solidFill>
              <a:latin typeface="Twentieth Century"/>
              <a:ea typeface="Twentieth Century"/>
              <a:cs typeface="Twentieth Century"/>
              <a:sym typeface="Twentieth Century"/>
            </a:endParaRPr>
          </a:p>
          <a:p>
            <a:pPr indent="0" lvl="0" marL="0" marR="0" rtl="0" algn="ctr">
              <a:lnSpc>
                <a:spcPct val="110000"/>
              </a:lnSpc>
              <a:spcBef>
                <a:spcPts val="1400"/>
              </a:spcBef>
              <a:spcAft>
                <a:spcPts val="0"/>
              </a:spcAft>
              <a:buClr>
                <a:schemeClr val="accent1"/>
              </a:buClr>
              <a:buSzPct val="100000"/>
              <a:buFont typeface="Calibri"/>
              <a:buNone/>
            </a:pPr>
            <a:r>
              <a:t/>
            </a:r>
            <a:endParaRPr b="0" sz="3200" u="none" cap="none">
              <a:solidFill>
                <a:srgbClr val="FFFFFF"/>
              </a:solidFill>
              <a:latin typeface="Twentieth Century"/>
              <a:ea typeface="Twentieth Century"/>
              <a:cs typeface="Twentieth Century"/>
              <a:sym typeface="Twentieth Century"/>
            </a:endParaRPr>
          </a:p>
        </p:txBody>
      </p:sp>
      <p:sp>
        <p:nvSpPr>
          <p:cNvPr id="116" name="Google Shape;116;p1"/>
          <p:cNvSpPr txBox="1"/>
          <p:nvPr/>
        </p:nvSpPr>
        <p:spPr>
          <a:xfrm>
            <a:off x="630300" y="1754628"/>
            <a:ext cx="5610300" cy="29646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1200"/>
              </a:spcBef>
              <a:spcAft>
                <a:spcPts val="0"/>
              </a:spcAft>
              <a:buClr>
                <a:schemeClr val="dk1"/>
              </a:buClr>
              <a:buSzPts val="1100"/>
              <a:buFont typeface="Arial"/>
              <a:buNone/>
            </a:pPr>
            <a:r>
              <a:rPr i="1" lang="cs-CZ" sz="1100">
                <a:solidFill>
                  <a:schemeClr val="lt1"/>
                </a:solidFill>
              </a:rPr>
              <a:t>“IRONMAN je pro mne obdivuhodný závod pro obdivuhodné sportovce. A tento přívlastek si zaslouží i naše město. Spojení Hradce Králové s IRONMANem je tedy zcela přirozené. Bez porozumění a shovívavosti, za které především v souvislosti s dopravou všem Hradečákům moc děkuji, by se tato světová akce nemohla uskutečnit.“</a:t>
            </a:r>
            <a:endParaRPr i="1" sz="1100">
              <a:solidFill>
                <a:schemeClr val="lt1"/>
              </a:solidFill>
            </a:endParaRPr>
          </a:p>
          <a:p>
            <a:pPr indent="0" lvl="0" marL="0" marR="0" rtl="0" algn="just">
              <a:spcBef>
                <a:spcPts val="1200"/>
              </a:spcBef>
              <a:spcAft>
                <a:spcPts val="0"/>
              </a:spcAft>
              <a:buNone/>
            </a:pPr>
            <a:r>
              <a:rPr b="1" baseline="30000" i="0" lang="cs-CZ" sz="1600" u="none" strike="noStrike">
                <a:solidFill>
                  <a:schemeClr val="lt1"/>
                </a:solidFill>
                <a:latin typeface="Twentieth Century"/>
                <a:ea typeface="Twentieth Century"/>
                <a:cs typeface="Twentieth Century"/>
                <a:sym typeface="Twentieth Century"/>
              </a:rPr>
              <a:t>Pavlína Springerová, primátorka Statutárního města Hradec Králové</a:t>
            </a:r>
            <a:endParaRPr b="1" i="1" sz="1600">
              <a:solidFill>
                <a:schemeClr val="lt1"/>
              </a:solidFill>
              <a:latin typeface="Twentieth Century"/>
              <a:ea typeface="Twentieth Century"/>
              <a:cs typeface="Twentieth Century"/>
              <a:sym typeface="Twentieth Century"/>
            </a:endParaRPr>
          </a:p>
          <a:p>
            <a:pPr indent="0" lvl="0" marL="0" marR="0" rtl="0" algn="just">
              <a:spcBef>
                <a:spcPts val="1200"/>
              </a:spcBef>
              <a:spcAft>
                <a:spcPts val="0"/>
              </a:spcAft>
              <a:buNone/>
            </a:pPr>
            <a:r>
              <a:rPr b="0" i="1" lang="cs-CZ" sz="1000" u="none" strike="noStrike">
                <a:solidFill>
                  <a:schemeClr val="lt1"/>
                </a:solidFill>
                <a:latin typeface="Twentieth Century"/>
                <a:ea typeface="Twentieth Century"/>
                <a:cs typeface="Twentieth Century"/>
                <a:sym typeface="Twentieth Century"/>
              </a:rPr>
              <a:t>„IRONMAN 70.3 Hradec Králové spadá do světové série triatlonových závodů IRONMAN, který se koná ve 180 lokalitách po celém světě. V České republice se akce nikdy nekonala a pro Hradec Králové se jedná o prestižní záležitost, která má celosvětový dosah. Závodu se zúčastní na 2000 triatletů z více než 45 zemí světa a pro naše město i region se jedná o velmi významnou akci. Velmi rádi bychom společně s Vámi, obyvateli, diváky, návštěvníky, vytvořili pro účastníky nezapomenutelnou atmosféru, která by naši akci odlišovala od jiných, světových závodů. Přijďte se podívat na samotný závod, navštivte bohatý doprovodný program, buďte prosím součástí této skvělé akce a mějte pochopení pro některá dopravní omezení a komplikace, bez kterých se taková událost nikdy neobejde.“</a:t>
            </a:r>
            <a:endParaRPr b="0" i="1" sz="1000">
              <a:solidFill>
                <a:schemeClr val="lt1"/>
              </a:solidFill>
              <a:latin typeface="Twentieth Century"/>
              <a:ea typeface="Twentieth Century"/>
              <a:cs typeface="Twentieth Century"/>
              <a:sym typeface="Twentieth Century"/>
            </a:endParaRPr>
          </a:p>
          <a:p>
            <a:pPr indent="0" lvl="0" marL="0" marR="0" rtl="0" algn="just">
              <a:spcBef>
                <a:spcPts val="1200"/>
              </a:spcBef>
              <a:spcAft>
                <a:spcPts val="0"/>
              </a:spcAft>
              <a:buNone/>
            </a:pPr>
            <a:r>
              <a:rPr b="1" lang="cs-CZ" sz="1000" u="none" strike="noStrike">
                <a:solidFill>
                  <a:schemeClr val="lt1"/>
                </a:solidFill>
                <a:latin typeface="Twentieth Century"/>
                <a:ea typeface="Twentieth Century"/>
                <a:cs typeface="Twentieth Century"/>
                <a:sym typeface="Twentieth Century"/>
              </a:rPr>
              <a:t>Děkujeme za Vaši podporu a součinnost.  Pořadatelský tým Ironman 70.3 Hradec Králové</a:t>
            </a:r>
            <a:endParaRPr b="1" sz="1000">
              <a:solidFill>
                <a:schemeClr val="lt1"/>
              </a:solidFill>
              <a:latin typeface="Twentieth Century"/>
              <a:ea typeface="Twentieth Century"/>
              <a:cs typeface="Twentieth Century"/>
              <a:sym typeface="Twentieth Century"/>
            </a:endParaRPr>
          </a:p>
        </p:txBody>
      </p:sp>
      <p:pic>
        <p:nvPicPr>
          <p:cNvPr descr="Obsah obrázku symbol, Symetrie, vlajka, červená&#10;&#10;Popis byl vytvořen automaticky" id="117" name="Google Shape;117;p1"/>
          <p:cNvPicPr preferRelativeResize="0"/>
          <p:nvPr/>
        </p:nvPicPr>
        <p:blipFill rotWithShape="1">
          <a:blip r:embed="rId4">
            <a:alphaModFix/>
          </a:blip>
          <a:srcRect b="0" l="0" r="0" t="0"/>
          <a:stretch/>
        </p:blipFill>
        <p:spPr>
          <a:xfrm flipH="1">
            <a:off x="917581" y="1391848"/>
            <a:ext cx="444900" cy="234900"/>
          </a:xfrm>
          <a:prstGeom prst="wedgeRectCallout">
            <a:avLst>
              <a:gd fmla="val -20833" name="adj1"/>
              <a:gd fmla="val 62500" name="adj2"/>
            </a:avLst>
          </a:prstGeom>
          <a:noFill/>
          <a:ln>
            <a:noFill/>
          </a:ln>
        </p:spPr>
      </p:pic>
      <p:sp>
        <p:nvSpPr>
          <p:cNvPr id="118" name="Google Shape;118;p1"/>
          <p:cNvSpPr/>
          <p:nvPr/>
        </p:nvSpPr>
        <p:spPr>
          <a:xfrm>
            <a:off x="6956425" y="1965282"/>
            <a:ext cx="1964985" cy="309772"/>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cs-CZ" sz="1800">
                <a:solidFill>
                  <a:schemeClr val="lt1"/>
                </a:solidFill>
                <a:latin typeface="Twentieth Century"/>
                <a:ea typeface="Twentieth Century"/>
                <a:cs typeface="Twentieth Century"/>
                <a:sym typeface="Twentieth Century"/>
              </a:rPr>
              <a:t>START</a:t>
            </a:r>
            <a:endParaRPr/>
          </a:p>
        </p:txBody>
      </p:sp>
      <p:sp>
        <p:nvSpPr>
          <p:cNvPr id="119" name="Google Shape;119;p1"/>
          <p:cNvSpPr/>
          <p:nvPr/>
        </p:nvSpPr>
        <p:spPr>
          <a:xfrm>
            <a:off x="9065546" y="1965282"/>
            <a:ext cx="1964985" cy="309772"/>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cs-CZ" sz="1800">
                <a:solidFill>
                  <a:schemeClr val="lt1"/>
                </a:solidFill>
                <a:latin typeface="Twentieth Century"/>
                <a:ea typeface="Twentieth Century"/>
                <a:cs typeface="Twentieth Century"/>
                <a:sym typeface="Twentieth Century"/>
              </a:rPr>
              <a:t>CÍL</a:t>
            </a:r>
            <a:endParaRPr/>
          </a:p>
        </p:txBody>
      </p:sp>
      <p:sp>
        <p:nvSpPr>
          <p:cNvPr id="120" name="Google Shape;120;p1"/>
          <p:cNvSpPr/>
          <p:nvPr/>
        </p:nvSpPr>
        <p:spPr>
          <a:xfrm>
            <a:off x="6956425" y="2827241"/>
            <a:ext cx="1964985" cy="309772"/>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cs-CZ" sz="1800">
                <a:solidFill>
                  <a:schemeClr val="lt1"/>
                </a:solidFill>
                <a:latin typeface="Twentieth Century"/>
                <a:ea typeface="Twentieth Century"/>
                <a:cs typeface="Twentieth Century"/>
                <a:sym typeface="Twentieth Century"/>
              </a:rPr>
              <a:t>START ZÁVODU</a:t>
            </a:r>
            <a:endParaRPr/>
          </a:p>
        </p:txBody>
      </p:sp>
      <p:sp>
        <p:nvSpPr>
          <p:cNvPr id="121" name="Google Shape;121;p1"/>
          <p:cNvSpPr/>
          <p:nvPr/>
        </p:nvSpPr>
        <p:spPr>
          <a:xfrm>
            <a:off x="9065547" y="2827241"/>
            <a:ext cx="1964985" cy="309772"/>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cs-CZ" sz="1600">
                <a:solidFill>
                  <a:schemeClr val="lt1"/>
                </a:solidFill>
                <a:latin typeface="Twentieth Century"/>
                <a:ea typeface="Twentieth Century"/>
                <a:cs typeface="Twentieth Century"/>
                <a:sym typeface="Twentieth Century"/>
              </a:rPr>
              <a:t>UKONČENÍ ZÁVODU</a:t>
            </a:r>
            <a:endParaRPr/>
          </a:p>
        </p:txBody>
      </p:sp>
      <p:sp>
        <p:nvSpPr>
          <p:cNvPr id="122" name="Google Shape;122;p1"/>
          <p:cNvSpPr/>
          <p:nvPr/>
        </p:nvSpPr>
        <p:spPr>
          <a:xfrm>
            <a:off x="7957140" y="3644158"/>
            <a:ext cx="1964985" cy="309772"/>
          </a:xfrm>
          <a:prstGeom prst="rect">
            <a:avLst/>
          </a:prstGeom>
          <a:solidFill>
            <a:srgbClr val="0070C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lang="cs-CZ" sz="1400">
                <a:solidFill>
                  <a:schemeClr val="lt1"/>
                </a:solidFill>
                <a:latin typeface="Twentieth Century"/>
                <a:ea typeface="Twentieth Century"/>
                <a:cs typeface="Twentieth Century"/>
                <a:sym typeface="Twentieth Century"/>
              </a:rPr>
              <a:t>KOMPLETNÍ INFORMACE</a:t>
            </a:r>
            <a:endParaRPr/>
          </a:p>
        </p:txBody>
      </p:sp>
      <p:sp>
        <p:nvSpPr>
          <p:cNvPr id="123" name="Google Shape;123;p1"/>
          <p:cNvSpPr txBox="1"/>
          <p:nvPr/>
        </p:nvSpPr>
        <p:spPr>
          <a:xfrm>
            <a:off x="6956425" y="2360486"/>
            <a:ext cx="1964985" cy="338554"/>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cs-CZ" sz="1600" u="none" strike="noStrike">
                <a:solidFill>
                  <a:schemeClr val="lt1"/>
                </a:solidFill>
                <a:latin typeface="Twentieth Century"/>
                <a:ea typeface="Twentieth Century"/>
                <a:cs typeface="Twentieth Century"/>
                <a:sym typeface="Twentieth Century"/>
              </a:rPr>
              <a:t>Eliščino nábřeží</a:t>
            </a:r>
            <a:endParaRPr b="0" sz="1600">
              <a:solidFill>
                <a:schemeClr val="lt1"/>
              </a:solidFill>
              <a:latin typeface="Twentieth Century"/>
              <a:ea typeface="Twentieth Century"/>
              <a:cs typeface="Twentieth Century"/>
              <a:sym typeface="Twentieth Century"/>
            </a:endParaRPr>
          </a:p>
        </p:txBody>
      </p:sp>
      <p:sp>
        <p:nvSpPr>
          <p:cNvPr id="124" name="Google Shape;124;p1"/>
          <p:cNvSpPr txBox="1"/>
          <p:nvPr/>
        </p:nvSpPr>
        <p:spPr>
          <a:xfrm>
            <a:off x="9065545" y="2360486"/>
            <a:ext cx="1964985" cy="338554"/>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cs-CZ" sz="1600" u="none" strike="noStrike">
                <a:solidFill>
                  <a:schemeClr val="lt1"/>
                </a:solidFill>
                <a:latin typeface="Twentieth Century"/>
                <a:ea typeface="Twentieth Century"/>
                <a:cs typeface="Twentieth Century"/>
                <a:sym typeface="Twentieth Century"/>
              </a:rPr>
              <a:t>Masarykovo náměstí</a:t>
            </a:r>
            <a:endParaRPr b="0" sz="1600">
              <a:solidFill>
                <a:schemeClr val="lt1"/>
              </a:solidFill>
              <a:latin typeface="Twentieth Century"/>
              <a:ea typeface="Twentieth Century"/>
              <a:cs typeface="Twentieth Century"/>
              <a:sym typeface="Twentieth Century"/>
            </a:endParaRPr>
          </a:p>
        </p:txBody>
      </p:sp>
      <p:sp>
        <p:nvSpPr>
          <p:cNvPr id="125" name="Google Shape;125;p1"/>
          <p:cNvSpPr txBox="1"/>
          <p:nvPr/>
        </p:nvSpPr>
        <p:spPr>
          <a:xfrm>
            <a:off x="6974648" y="3231509"/>
            <a:ext cx="1964985" cy="307777"/>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cs-CZ">
                <a:solidFill>
                  <a:schemeClr val="lt1"/>
                </a:solidFill>
                <a:latin typeface="Twentieth Century"/>
                <a:ea typeface="Twentieth Century"/>
                <a:cs typeface="Twentieth Century"/>
                <a:sym typeface="Twentieth Century"/>
              </a:rPr>
              <a:t>17</a:t>
            </a:r>
            <a:r>
              <a:rPr b="0" i="0" lang="cs-CZ" sz="1400" u="none" strike="noStrike">
                <a:solidFill>
                  <a:schemeClr val="lt1"/>
                </a:solidFill>
                <a:latin typeface="Twentieth Century"/>
                <a:ea typeface="Twentieth Century"/>
                <a:cs typeface="Twentieth Century"/>
                <a:sym typeface="Twentieth Century"/>
              </a:rPr>
              <a:t>. 8. 202</a:t>
            </a:r>
            <a:r>
              <a:rPr lang="cs-CZ">
                <a:solidFill>
                  <a:schemeClr val="lt1"/>
                </a:solidFill>
                <a:latin typeface="Twentieth Century"/>
                <a:ea typeface="Twentieth Century"/>
                <a:cs typeface="Twentieth Century"/>
                <a:sym typeface="Twentieth Century"/>
              </a:rPr>
              <a:t>5</a:t>
            </a:r>
            <a:r>
              <a:rPr b="0" i="0" lang="cs-CZ" sz="1400" u="none" strike="noStrike">
                <a:solidFill>
                  <a:schemeClr val="lt1"/>
                </a:solidFill>
                <a:latin typeface="Twentieth Century"/>
                <a:ea typeface="Twentieth Century"/>
                <a:cs typeface="Twentieth Century"/>
                <a:sym typeface="Twentieth Century"/>
              </a:rPr>
              <a:t>, </a:t>
            </a:r>
            <a:r>
              <a:rPr b="0" i="0" lang="cs-CZ" sz="1400" u="none" strike="noStrike">
                <a:solidFill>
                  <a:srgbClr val="FF0000"/>
                </a:solidFill>
                <a:latin typeface="Twentieth Century"/>
                <a:ea typeface="Twentieth Century"/>
                <a:cs typeface="Twentieth Century"/>
                <a:sym typeface="Twentieth Century"/>
              </a:rPr>
              <a:t>7:55 hod</a:t>
            </a:r>
            <a:endParaRPr b="0" sz="1400">
              <a:solidFill>
                <a:srgbClr val="FF0000"/>
              </a:solidFill>
              <a:latin typeface="Twentieth Century"/>
              <a:ea typeface="Twentieth Century"/>
              <a:cs typeface="Twentieth Century"/>
              <a:sym typeface="Twentieth Century"/>
            </a:endParaRPr>
          </a:p>
        </p:txBody>
      </p:sp>
      <p:sp>
        <p:nvSpPr>
          <p:cNvPr id="126" name="Google Shape;126;p1"/>
          <p:cNvSpPr txBox="1"/>
          <p:nvPr/>
        </p:nvSpPr>
        <p:spPr>
          <a:xfrm>
            <a:off x="9065544" y="3221122"/>
            <a:ext cx="1964985" cy="307777"/>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cs-CZ" sz="1400" u="none" strike="noStrike">
                <a:solidFill>
                  <a:schemeClr val="lt1"/>
                </a:solidFill>
                <a:latin typeface="Twentieth Century"/>
                <a:ea typeface="Twentieth Century"/>
                <a:cs typeface="Twentieth Century"/>
                <a:sym typeface="Twentieth Century"/>
              </a:rPr>
              <a:t>1</a:t>
            </a:r>
            <a:r>
              <a:rPr lang="cs-CZ">
                <a:solidFill>
                  <a:schemeClr val="lt1"/>
                </a:solidFill>
                <a:latin typeface="Twentieth Century"/>
                <a:ea typeface="Twentieth Century"/>
                <a:cs typeface="Twentieth Century"/>
                <a:sym typeface="Twentieth Century"/>
              </a:rPr>
              <a:t>7</a:t>
            </a:r>
            <a:r>
              <a:rPr b="0" i="0" lang="cs-CZ" sz="1400" u="none" strike="noStrike">
                <a:solidFill>
                  <a:schemeClr val="lt1"/>
                </a:solidFill>
                <a:latin typeface="Twentieth Century"/>
                <a:ea typeface="Twentieth Century"/>
                <a:cs typeface="Twentieth Century"/>
                <a:sym typeface="Twentieth Century"/>
              </a:rPr>
              <a:t>. 8. 202</a:t>
            </a:r>
            <a:r>
              <a:rPr lang="cs-CZ">
                <a:solidFill>
                  <a:schemeClr val="lt1"/>
                </a:solidFill>
                <a:latin typeface="Twentieth Century"/>
                <a:ea typeface="Twentieth Century"/>
                <a:cs typeface="Twentieth Century"/>
                <a:sym typeface="Twentieth Century"/>
              </a:rPr>
              <a:t>5</a:t>
            </a:r>
            <a:r>
              <a:rPr b="0" i="0" lang="cs-CZ" sz="1400" u="none" strike="noStrike">
                <a:solidFill>
                  <a:schemeClr val="lt1"/>
                </a:solidFill>
                <a:latin typeface="Twentieth Century"/>
                <a:ea typeface="Twentieth Century"/>
                <a:cs typeface="Twentieth Century"/>
                <a:sym typeface="Twentieth Century"/>
              </a:rPr>
              <a:t>, </a:t>
            </a:r>
            <a:r>
              <a:rPr b="0" i="0" lang="cs-CZ" sz="1400" u="none" strike="noStrike">
                <a:solidFill>
                  <a:srgbClr val="FF0000"/>
                </a:solidFill>
                <a:latin typeface="Twentieth Century"/>
                <a:ea typeface="Twentieth Century"/>
                <a:cs typeface="Twentieth Century"/>
                <a:sym typeface="Twentieth Century"/>
              </a:rPr>
              <a:t>18:</a:t>
            </a:r>
            <a:r>
              <a:rPr lang="cs-CZ">
                <a:solidFill>
                  <a:srgbClr val="FF0000"/>
                </a:solidFill>
                <a:latin typeface="Twentieth Century"/>
                <a:ea typeface="Twentieth Century"/>
                <a:cs typeface="Twentieth Century"/>
                <a:sym typeface="Twentieth Century"/>
              </a:rPr>
              <a:t>45</a:t>
            </a:r>
            <a:r>
              <a:rPr b="0" i="0" lang="cs-CZ" sz="1400" u="none" strike="noStrike">
                <a:solidFill>
                  <a:srgbClr val="FF0000"/>
                </a:solidFill>
                <a:latin typeface="Twentieth Century"/>
                <a:ea typeface="Twentieth Century"/>
                <a:cs typeface="Twentieth Century"/>
                <a:sym typeface="Twentieth Century"/>
              </a:rPr>
              <a:t> hod</a:t>
            </a:r>
            <a:endParaRPr b="0" sz="1400">
              <a:solidFill>
                <a:srgbClr val="FF0000"/>
              </a:solidFill>
              <a:latin typeface="Twentieth Century"/>
              <a:ea typeface="Twentieth Century"/>
              <a:cs typeface="Twentieth Century"/>
              <a:sym typeface="Twentieth Century"/>
            </a:endParaRPr>
          </a:p>
        </p:txBody>
      </p:sp>
      <p:sp>
        <p:nvSpPr>
          <p:cNvPr id="127" name="Google Shape;127;p1"/>
          <p:cNvSpPr txBox="1"/>
          <p:nvPr/>
        </p:nvSpPr>
        <p:spPr>
          <a:xfrm>
            <a:off x="6974649" y="4093367"/>
            <a:ext cx="3915600" cy="3387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cs-CZ" sz="1600" u="none" strike="noStrike">
                <a:solidFill>
                  <a:schemeClr val="lt1"/>
                </a:solidFill>
                <a:latin typeface="Twentieth Century"/>
                <a:ea typeface="Twentieth Century"/>
                <a:cs typeface="Twentieth Century"/>
                <a:sym typeface="Twentieth Century"/>
              </a:rPr>
              <a:t>ironmanczech.com</a:t>
            </a:r>
            <a:endParaRPr b="1" sz="1600">
              <a:solidFill>
                <a:schemeClr val="lt1"/>
              </a:solidFill>
              <a:latin typeface="Twentieth Century"/>
              <a:ea typeface="Twentieth Century"/>
              <a:cs typeface="Twentieth Century"/>
              <a:sym typeface="Twentieth Century"/>
            </a:endParaRPr>
          </a:p>
        </p:txBody>
      </p:sp>
      <p:sp>
        <p:nvSpPr>
          <p:cNvPr id="128" name="Google Shape;128;p1"/>
          <p:cNvSpPr txBox="1"/>
          <p:nvPr/>
        </p:nvSpPr>
        <p:spPr>
          <a:xfrm>
            <a:off x="6619800" y="485075"/>
            <a:ext cx="4875600" cy="858000"/>
          </a:xfrm>
          <a:prstGeom prst="rect">
            <a:avLst/>
          </a:prstGeom>
          <a:noFill/>
          <a:ln>
            <a:noFill/>
          </a:ln>
        </p:spPr>
        <p:txBody>
          <a:bodyPr anchorCtr="0" anchor="ctr" bIns="45700" lIns="91425" spcFirstLastPara="1" rIns="91425" wrap="square" tIns="45700">
            <a:normAutofit/>
          </a:bodyPr>
          <a:lstStyle/>
          <a:p>
            <a:pPr indent="0" lvl="0" marL="0" marR="0" rtl="0" algn="ctr">
              <a:lnSpc>
                <a:spcPct val="110000"/>
              </a:lnSpc>
              <a:spcBef>
                <a:spcPts val="1400"/>
              </a:spcBef>
              <a:spcAft>
                <a:spcPts val="0"/>
              </a:spcAft>
              <a:buClr>
                <a:schemeClr val="accent1"/>
              </a:buClr>
              <a:buSzPts val="3200"/>
              <a:buFont typeface="Calibri"/>
              <a:buNone/>
            </a:pPr>
            <a:r>
              <a:rPr b="1" lang="cs-CZ" sz="3875">
                <a:solidFill>
                  <a:schemeClr val="lt1"/>
                </a:solidFill>
                <a:latin typeface="Twentieth Century"/>
                <a:ea typeface="Twentieth Century"/>
                <a:cs typeface="Twentieth Century"/>
                <a:sym typeface="Twentieth Century"/>
              </a:rPr>
              <a:t>2025</a:t>
            </a:r>
            <a:endParaRPr b="0" sz="3200" u="none" cap="none">
              <a:solidFill>
                <a:srgbClr val="FFFFFF"/>
              </a:solidFill>
              <a:latin typeface="Twentieth Century"/>
              <a:ea typeface="Twentieth Century"/>
              <a:cs typeface="Twentieth Century"/>
              <a:sym typeface="Twentieth Century"/>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1500"/>
                                  </p:stCondLst>
                                  <p:childTnLst>
                                    <p:set>
                                      <p:cBhvr>
                                        <p:cTn dur="1" fill="hold">
                                          <p:stCondLst>
                                            <p:cond delay="0"/>
                                          </p:stCondLst>
                                        </p:cTn>
                                        <p:tgtEl>
                                          <p:spTgt spid="112">
                                            <p:txEl>
                                              <p:pRg end="0" st="0"/>
                                            </p:txEl>
                                          </p:spTgt>
                                        </p:tgtEl>
                                        <p:attrNameLst>
                                          <p:attrName>style.visibility</p:attrName>
                                        </p:attrNameLst>
                                      </p:cBhvr>
                                      <p:to>
                                        <p:strVal val="visible"/>
                                      </p:to>
                                    </p:set>
                                    <p:animEffect filter="fade" transition="in">
                                      <p:cBhvr>
                                        <p:cTn dur="700"/>
                                        <p:tgtEl>
                                          <p:spTgt spid="112">
                                            <p:txEl>
                                              <p:pRg end="0" st="0"/>
                                            </p:txEl>
                                          </p:spTgt>
                                        </p:tgtEl>
                                      </p:cBhvr>
                                    </p:animEffect>
                                  </p:childTnLst>
                                </p:cTn>
                              </p:par>
                              <p:par>
                                <p:cTn fill="hold" nodeType="withEffect" presetClass="entr" presetID="10" presetSubtype="0">
                                  <p:stCondLst>
                                    <p:cond delay="1500"/>
                                  </p:stCondLst>
                                  <p:childTnLst>
                                    <p:set>
                                      <p:cBhvr>
                                        <p:cTn dur="1" fill="hold">
                                          <p:stCondLst>
                                            <p:cond delay="0"/>
                                          </p:stCondLst>
                                        </p:cTn>
                                        <p:tgtEl>
                                          <p:spTgt spid="115">
                                            <p:txEl>
                                              <p:pRg end="0" st="0"/>
                                            </p:txEl>
                                          </p:spTgt>
                                        </p:tgtEl>
                                        <p:attrNameLst>
                                          <p:attrName>style.visibility</p:attrName>
                                        </p:attrNameLst>
                                      </p:cBhvr>
                                      <p:to>
                                        <p:strVal val="visible"/>
                                      </p:to>
                                    </p:set>
                                    <p:animEffect filter="fade" transition="in">
                                      <p:cBhvr>
                                        <p:cTn dur="700"/>
                                        <p:tgtEl>
                                          <p:spTgt spid="115">
                                            <p:txEl>
                                              <p:pRg end="0" st="0"/>
                                            </p:txEl>
                                          </p:spTgt>
                                        </p:tgtEl>
                                      </p:cBhvr>
                                    </p:animEffect>
                                  </p:childTnLst>
                                </p:cTn>
                              </p:par>
                              <p:par>
                                <p:cTn fill="hold" nodeType="withEffect" presetClass="entr" presetID="10" presetSubtype="0">
                                  <p:stCondLst>
                                    <p:cond delay="1500"/>
                                  </p:stCondLst>
                                  <p:childTnLst>
                                    <p:set>
                                      <p:cBhvr>
                                        <p:cTn dur="1" fill="hold">
                                          <p:stCondLst>
                                            <p:cond delay="0"/>
                                          </p:stCondLst>
                                        </p:cTn>
                                        <p:tgtEl>
                                          <p:spTgt spid="115">
                                            <p:txEl>
                                              <p:pRg end="1" st="1"/>
                                            </p:txEl>
                                          </p:spTgt>
                                        </p:tgtEl>
                                        <p:attrNameLst>
                                          <p:attrName>style.visibility</p:attrName>
                                        </p:attrNameLst>
                                      </p:cBhvr>
                                      <p:to>
                                        <p:strVal val="visible"/>
                                      </p:to>
                                    </p:set>
                                    <p:animEffect filter="fade" transition="in">
                                      <p:cBhvr>
                                        <p:cTn dur="700"/>
                                        <p:tgtEl>
                                          <p:spTgt spid="11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32" name="Shape 132"/>
        <p:cNvGrpSpPr/>
        <p:nvPr/>
      </p:nvGrpSpPr>
      <p:grpSpPr>
        <a:xfrm>
          <a:off x="0" y="0"/>
          <a:ext cx="0" cy="0"/>
          <a:chOff x="0" y="0"/>
          <a:chExt cx="0" cy="0"/>
        </a:xfrm>
      </p:grpSpPr>
      <p:sp>
        <p:nvSpPr>
          <p:cNvPr id="133" name="Google Shape;133;p2"/>
          <p:cNvSpPr/>
          <p:nvPr/>
        </p:nvSpPr>
        <p:spPr>
          <a:xfrm>
            <a:off x="1500" y="5439600"/>
            <a:ext cx="12189000" cy="1418400"/>
          </a:xfrm>
          <a:prstGeom prst="rect">
            <a:avLst/>
          </a:prstGeom>
          <a:solidFill>
            <a:srgbClr val="26262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cxnSp>
        <p:nvCxnSpPr>
          <p:cNvPr id="134" name="Google Shape;134;p2"/>
          <p:cNvCxnSpPr/>
          <p:nvPr/>
        </p:nvCxnSpPr>
        <p:spPr>
          <a:xfrm rot="-5400000">
            <a:off x="7532813" y="5760720"/>
            <a:ext cx="1188720" cy="0"/>
          </a:xfrm>
          <a:prstGeom prst="straightConnector1">
            <a:avLst/>
          </a:prstGeom>
          <a:noFill/>
          <a:ln cap="flat" cmpd="sng" w="19050">
            <a:solidFill>
              <a:schemeClr val="accent1"/>
            </a:solidFill>
            <a:prstDash val="solid"/>
            <a:round/>
            <a:headEnd len="sm" w="sm" type="none"/>
            <a:tailEnd len="sm" w="sm" type="none"/>
          </a:ln>
        </p:spPr>
      </p:cxnSp>
      <p:pic>
        <p:nvPicPr>
          <p:cNvPr descr="Obsah obrázku text, Písmo, Grafika, grafický design&#10;&#10;Popis byl vytvořen automaticky" id="135" name="Google Shape;135;p2"/>
          <p:cNvPicPr preferRelativeResize="0"/>
          <p:nvPr/>
        </p:nvPicPr>
        <p:blipFill rotWithShape="1">
          <a:blip r:embed="rId3">
            <a:alphaModFix/>
          </a:blip>
          <a:srcRect b="0" l="0" r="0" t="0"/>
          <a:stretch/>
        </p:blipFill>
        <p:spPr>
          <a:xfrm>
            <a:off x="-693546" y="5376749"/>
            <a:ext cx="5151567" cy="1719228"/>
          </a:xfrm>
          <a:prstGeom prst="rect">
            <a:avLst/>
          </a:prstGeom>
          <a:noFill/>
          <a:ln>
            <a:noFill/>
          </a:ln>
        </p:spPr>
      </p:pic>
      <p:sp>
        <p:nvSpPr>
          <p:cNvPr id="136" name="Google Shape;136;p2"/>
          <p:cNvSpPr txBox="1"/>
          <p:nvPr/>
        </p:nvSpPr>
        <p:spPr>
          <a:xfrm>
            <a:off x="205188" y="126713"/>
            <a:ext cx="5620846" cy="338554"/>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cs-CZ" sz="1600" u="none" strike="noStrike">
                <a:solidFill>
                  <a:schemeClr val="lt1"/>
                </a:solidFill>
                <a:latin typeface="Twentieth Century"/>
                <a:ea typeface="Twentieth Century"/>
                <a:cs typeface="Twentieth Century"/>
                <a:sym typeface="Twentieth Century"/>
              </a:rPr>
              <a:t>KOMPLETNÍ UZAVÍRKY ULIC V HRADCI KRÁLOVÉ 1</a:t>
            </a:r>
            <a:r>
              <a:rPr b="1" lang="cs-CZ" sz="1600">
                <a:solidFill>
                  <a:schemeClr val="lt1"/>
                </a:solidFill>
                <a:latin typeface="Twentieth Century"/>
                <a:ea typeface="Twentieth Century"/>
                <a:cs typeface="Twentieth Century"/>
                <a:sym typeface="Twentieth Century"/>
              </a:rPr>
              <a:t>7</a:t>
            </a:r>
            <a:r>
              <a:rPr b="1" i="0" lang="cs-CZ" sz="1600" u="none" strike="noStrike">
                <a:solidFill>
                  <a:schemeClr val="lt1"/>
                </a:solidFill>
                <a:latin typeface="Twentieth Century"/>
                <a:ea typeface="Twentieth Century"/>
                <a:cs typeface="Twentieth Century"/>
                <a:sym typeface="Twentieth Century"/>
              </a:rPr>
              <a:t>. 8. 202</a:t>
            </a:r>
            <a:r>
              <a:rPr b="1" lang="cs-CZ" sz="1600">
                <a:solidFill>
                  <a:schemeClr val="lt1"/>
                </a:solidFill>
                <a:latin typeface="Twentieth Century"/>
                <a:ea typeface="Twentieth Century"/>
                <a:cs typeface="Twentieth Century"/>
                <a:sym typeface="Twentieth Century"/>
              </a:rPr>
              <a:t>5</a:t>
            </a:r>
            <a:endParaRPr/>
          </a:p>
        </p:txBody>
      </p:sp>
      <p:sp>
        <p:nvSpPr>
          <p:cNvPr id="137" name="Google Shape;137;p2"/>
          <p:cNvSpPr txBox="1"/>
          <p:nvPr/>
        </p:nvSpPr>
        <p:spPr>
          <a:xfrm>
            <a:off x="205200" y="503950"/>
            <a:ext cx="5819400" cy="1662300"/>
          </a:xfrm>
          <a:prstGeom prst="rect">
            <a:avLst/>
          </a:prstGeom>
          <a:solidFill>
            <a:schemeClr val="dk1"/>
          </a:solid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rPr lang="cs-CZ" sz="1100">
                <a:solidFill>
                  <a:schemeClr val="lt1"/>
                </a:solidFill>
              </a:rPr>
              <a:t>KOMPLETNÍ UZAVÍRKY ULIC V HRADCI KRÁLOVÉ 17. 8. 2025</a:t>
            </a:r>
            <a:endParaRPr sz="110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200">
                <a:solidFill>
                  <a:schemeClr val="lt1"/>
                </a:solidFill>
              </a:rPr>
              <a:t>6:00 - 16:00: </a:t>
            </a:r>
            <a:r>
              <a:rPr lang="cs-CZ" sz="1100">
                <a:solidFill>
                  <a:schemeClr val="lt1"/>
                </a:solidFill>
              </a:rPr>
              <a:t>Třída ČSA (mezi ulicemi Chmelova – U soudu), Pospíšilova, třída SNP, Lipová, Kladská, Šimkova (mezi kruhovým objezdem a ul. Divišova)</a:t>
            </a:r>
            <a:endParaRPr sz="110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200">
                <a:solidFill>
                  <a:schemeClr val="lt1"/>
                </a:solidFill>
              </a:rPr>
              <a:t>6:00 - 18:30: </a:t>
            </a:r>
            <a:r>
              <a:rPr lang="cs-CZ" sz="1100">
                <a:solidFill>
                  <a:schemeClr val="lt1"/>
                </a:solidFill>
              </a:rPr>
              <a:t>Eliščino nábřeží, Smetanovo nábřeží, Tylovo nábřeží, Pražský most, Tyršův most, Divišova, Kotěrova, Gočárova tř. (mezi Pražským mostem-Šafaříkova), Karla IV. (mezi Tyršovým mostem a ul. Průmyslová, L. Štúra, Havlíčkova, Palackého, Mostecká, V Kopečku, Rokitanského, Franušova</a:t>
            </a:r>
            <a:r>
              <a:rPr b="1" lang="cs-CZ" sz="1200">
                <a:solidFill>
                  <a:schemeClr val="lt1"/>
                </a:solidFill>
                <a:latin typeface="Twentieth Century"/>
                <a:ea typeface="Twentieth Century"/>
                <a:cs typeface="Twentieth Century"/>
                <a:sym typeface="Twentieth Century"/>
              </a:rPr>
              <a:t> </a:t>
            </a:r>
            <a:r>
              <a:rPr b="1" i="0" lang="cs-CZ" sz="1000" u="none" strike="noStrike">
                <a:solidFill>
                  <a:schemeClr val="lt1"/>
                </a:solidFill>
                <a:latin typeface="Twentieth Century"/>
                <a:ea typeface="Twentieth Century"/>
                <a:cs typeface="Twentieth Century"/>
                <a:sym typeface="Twentieth Century"/>
              </a:rPr>
              <a:t>UVEDENÉ ČASY JSOU ORIENTAČNÍ A MOHOU SE MĚNIT NA ZÁKLADĚ AKTUÁLNÍ DOPRAVNÍ SITUACE A STAVU ZÁVODU.</a:t>
            </a:r>
            <a:endParaRPr b="0" sz="1000">
              <a:solidFill>
                <a:schemeClr val="lt1"/>
              </a:solidFill>
              <a:latin typeface="Twentieth Century"/>
              <a:ea typeface="Twentieth Century"/>
              <a:cs typeface="Twentieth Century"/>
              <a:sym typeface="Twentieth Century"/>
            </a:endParaRPr>
          </a:p>
        </p:txBody>
      </p:sp>
      <p:sp>
        <p:nvSpPr>
          <p:cNvPr id="138" name="Google Shape;138;p2"/>
          <p:cNvSpPr txBox="1"/>
          <p:nvPr/>
        </p:nvSpPr>
        <p:spPr>
          <a:xfrm>
            <a:off x="205188" y="2158923"/>
            <a:ext cx="5620800" cy="338700"/>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cs-CZ" sz="1600">
                <a:solidFill>
                  <a:schemeClr val="lt1"/>
                </a:solidFill>
                <a:latin typeface="Twentieth Century"/>
                <a:ea typeface="Twentieth Century"/>
                <a:cs typeface="Twentieth Century"/>
                <a:sym typeface="Twentieth Century"/>
              </a:rPr>
              <a:t>DOPORUČENÉ PARKOVACÍ PLOCHY 15. - 17. 8. 2025</a:t>
            </a:r>
            <a:endParaRPr b="1" sz="1600">
              <a:solidFill>
                <a:schemeClr val="lt1"/>
              </a:solidFill>
              <a:latin typeface="Twentieth Century"/>
              <a:ea typeface="Twentieth Century"/>
              <a:cs typeface="Twentieth Century"/>
              <a:sym typeface="Twentieth Century"/>
            </a:endParaRPr>
          </a:p>
        </p:txBody>
      </p:sp>
      <p:sp>
        <p:nvSpPr>
          <p:cNvPr id="139" name="Google Shape;139;p2"/>
          <p:cNvSpPr txBox="1"/>
          <p:nvPr/>
        </p:nvSpPr>
        <p:spPr>
          <a:xfrm>
            <a:off x="205188" y="2520743"/>
            <a:ext cx="5620800" cy="2856000"/>
          </a:xfrm>
          <a:prstGeom prst="rect">
            <a:avLst/>
          </a:prstGeom>
          <a:solidFill>
            <a:schemeClr val="dk1"/>
          </a:solid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P1  Aldis Hotel + caravan parking – 300 míst – zdarma pro ubytované + POPLATEK pro účastníky akce 150 Kč /den </a:t>
            </a:r>
            <a:r>
              <a:rPr lang="cs-CZ" sz="1050">
                <a:solidFill>
                  <a:schemeClr val="lt1"/>
                </a:solidFill>
                <a:uFill>
                  <a:noFill/>
                </a:uFill>
                <a:hlinkClick r:id="rId4">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P2 – Flošna – 400 míst (prostor vyblokován jen pro akci IRONMAN 70.3 HRADEC KRÁLOVÉ) zdarma pro účastníky akce </a:t>
            </a:r>
            <a:r>
              <a:rPr lang="cs-CZ" sz="1050">
                <a:solidFill>
                  <a:schemeClr val="lt1"/>
                </a:solidFill>
                <a:uFill>
                  <a:noFill/>
                </a:uFill>
                <a:hlinkClick r:id="rId5">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P3 – FC HK u Orlice SEVER– 300 míst (prostor vyblokován jen pro akci IRONMAN 70.3 HRADEC KRÁLOVÉ – POUZE V NEDĚLI 17.8.2025) zdarma pro účastníky akce </a:t>
            </a:r>
            <a:r>
              <a:rPr lang="cs-CZ" sz="1050">
                <a:solidFill>
                  <a:schemeClr val="lt1"/>
                </a:solidFill>
                <a:uFill>
                  <a:noFill/>
                </a:uFill>
                <a:hlinkClick r:id="rId6">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P4 – FC HK u Orlice JIH– 100 míst (prostor vyblokován jen pro akci IRONMAN 70.3 HRADEC KRÁLOVÉ – POUZE V NEDĚLI 17.8.2025) zdarma pro účastníky akce </a:t>
            </a:r>
            <a:r>
              <a:rPr lang="cs-CZ" sz="1050">
                <a:solidFill>
                  <a:schemeClr val="lt1"/>
                </a:solidFill>
                <a:uFill>
                  <a:noFill/>
                </a:uFill>
                <a:hlinkClick r:id="rId7">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P5 – UHK – 500 míst, 100 Kč/den  </a:t>
            </a:r>
            <a:r>
              <a:rPr lang="cs-CZ" sz="1050">
                <a:solidFill>
                  <a:schemeClr val="lt1"/>
                </a:solidFill>
                <a:uFill>
                  <a:noFill/>
                </a:uFill>
                <a:hlinkClick r:id="rId8">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P6 – Parkovací dům Gayerova kasárna – zpoplatněno dle obvyklého režimu </a:t>
            </a:r>
            <a:r>
              <a:rPr lang="cs-CZ" sz="1050">
                <a:solidFill>
                  <a:schemeClr val="lt1"/>
                </a:solidFill>
                <a:uFill>
                  <a:noFill/>
                </a:uFill>
                <a:hlinkClick r:id="rId9">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P7 – Šimkovy sady (neděle zdarma) </a:t>
            </a:r>
            <a:r>
              <a:rPr lang="cs-CZ" sz="1050">
                <a:solidFill>
                  <a:schemeClr val="lt1"/>
                </a:solidFill>
                <a:uFill>
                  <a:noFill/>
                </a:uFill>
                <a:hlinkClick r:id="rId10">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P8 – Obchodní centrum Futurum, zdarma </a:t>
            </a:r>
            <a:r>
              <a:rPr lang="cs-CZ" sz="1050">
                <a:solidFill>
                  <a:schemeClr val="lt1"/>
                </a:solidFill>
                <a:uFill>
                  <a:noFill/>
                </a:uFill>
                <a:hlinkClick r:id="rId11">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P9 – Parkoviště ČPP – zpoplatněno dle obvyklého režimu </a:t>
            </a:r>
            <a:r>
              <a:rPr lang="cs-CZ" sz="1050">
                <a:solidFill>
                  <a:schemeClr val="lt1"/>
                </a:solidFill>
                <a:uFill>
                  <a:noFill/>
                </a:uFill>
                <a:hlinkClick r:id="rId12">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P10 – Parkoviště na Velkém náměstí – zpoplatněno dle obvyklého režimu </a:t>
            </a:r>
            <a:r>
              <a:rPr lang="cs-CZ" sz="1050">
                <a:solidFill>
                  <a:schemeClr val="lt1"/>
                </a:solidFill>
                <a:uFill>
                  <a:noFill/>
                </a:uFill>
                <a:hlinkClick r:id="rId13">
                  <a:extLst>
                    <a:ext uri="{A12FA001-AC4F-418D-AE19-62706E023703}">
                      <ahyp:hlinkClr val="tx"/>
                    </a:ext>
                  </a:extLst>
                </a:hlinkClick>
              </a:rPr>
              <a:t>ZDE:</a:t>
            </a:r>
            <a:endParaRPr sz="1050">
              <a:solidFill>
                <a:schemeClr val="lt1"/>
              </a:solidFill>
            </a:endParaRPr>
          </a:p>
          <a:p>
            <a:pPr indent="0" lvl="0" marL="0" rtl="0" algn="l">
              <a:lnSpc>
                <a:spcPct val="115000"/>
              </a:lnSpc>
              <a:spcBef>
                <a:spcPts val="0"/>
              </a:spcBef>
              <a:spcAft>
                <a:spcPts val="0"/>
              </a:spcAft>
              <a:buClr>
                <a:schemeClr val="dk1"/>
              </a:buClr>
              <a:buSzPts val="1100"/>
              <a:buFont typeface="Arial"/>
              <a:buNone/>
            </a:pPr>
            <a:r>
              <a:rPr lang="cs-CZ" sz="1050">
                <a:solidFill>
                  <a:schemeClr val="lt1"/>
                </a:solidFill>
              </a:rPr>
              <a:t>P11 – Parkovací dům Katschnerka – zpoplatněno dle obvyklého režimu </a:t>
            </a:r>
            <a:r>
              <a:rPr lang="cs-CZ" sz="1050">
                <a:solidFill>
                  <a:schemeClr val="lt1"/>
                </a:solidFill>
                <a:uFill>
                  <a:noFill/>
                </a:uFill>
                <a:hlinkClick r:id="rId14">
                  <a:extLst>
                    <a:ext uri="{A12FA001-AC4F-418D-AE19-62706E023703}">
                      <ahyp:hlinkClr val="tx"/>
                    </a:ext>
                  </a:extLst>
                </a:hlinkClick>
              </a:rPr>
              <a:t>ZDE:</a:t>
            </a:r>
            <a:endParaRPr sz="1200">
              <a:solidFill>
                <a:schemeClr val="lt1"/>
              </a:solidFill>
              <a:latin typeface="Twentieth Century"/>
              <a:ea typeface="Twentieth Century"/>
              <a:cs typeface="Twentieth Century"/>
              <a:sym typeface="Twentieth Century"/>
            </a:endParaRPr>
          </a:p>
        </p:txBody>
      </p:sp>
      <p:sp>
        <p:nvSpPr>
          <p:cNvPr id="140" name="Google Shape;140;p2"/>
          <p:cNvSpPr/>
          <p:nvPr/>
        </p:nvSpPr>
        <p:spPr>
          <a:xfrm>
            <a:off x="4981303" y="5471160"/>
            <a:ext cx="6984300" cy="1264800"/>
          </a:xfrm>
          <a:prstGeom prst="roundRect">
            <a:avLst>
              <a:gd fmla="val 16667" name="adj"/>
            </a:avLst>
          </a:prstGeom>
          <a:solidFill>
            <a:schemeClr val="accent2"/>
          </a:solidFill>
          <a:ln cap="flat" cmpd="sng" w="15875">
            <a:solidFill>
              <a:srgbClr val="1037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pic>
        <p:nvPicPr>
          <p:cNvPr descr="Obsah obrázku černá, tma, snímek obrazovky, černobílá&#10;&#10;Popis byl vytvořen automaticky" id="141" name="Google Shape;141;p2"/>
          <p:cNvPicPr preferRelativeResize="0"/>
          <p:nvPr/>
        </p:nvPicPr>
        <p:blipFill rotWithShape="1">
          <a:blip r:embed="rId15">
            <a:alphaModFix/>
          </a:blip>
          <a:srcRect b="0" l="0" r="0" t="0"/>
          <a:stretch/>
        </p:blipFill>
        <p:spPr>
          <a:xfrm>
            <a:off x="5312786" y="5420397"/>
            <a:ext cx="1487536" cy="1418404"/>
          </a:xfrm>
          <a:prstGeom prst="rect">
            <a:avLst/>
          </a:prstGeom>
          <a:noFill/>
          <a:ln>
            <a:noFill/>
          </a:ln>
        </p:spPr>
      </p:pic>
      <p:sp>
        <p:nvSpPr>
          <p:cNvPr id="142" name="Google Shape;142;p2"/>
          <p:cNvSpPr txBox="1"/>
          <p:nvPr/>
        </p:nvSpPr>
        <p:spPr>
          <a:xfrm>
            <a:off x="7055604" y="5615396"/>
            <a:ext cx="4733700" cy="103140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cs-CZ" sz="1400">
                <a:solidFill>
                  <a:schemeClr val="lt1"/>
                </a:solidFill>
                <a:latin typeface="Twentieth Century"/>
                <a:ea typeface="Twentieth Century"/>
                <a:cs typeface="Twentieth Century"/>
                <a:sym typeface="Twentieth Century"/>
              </a:rPr>
              <a:t>NEVÍTE SI RADY S OBJÍZDNOU TRASOU?</a:t>
            </a:r>
            <a:endParaRPr/>
          </a:p>
          <a:p>
            <a:pPr indent="0" lvl="0" marL="0" marR="0" rtl="0" algn="just">
              <a:spcBef>
                <a:spcPts val="0"/>
              </a:spcBef>
              <a:spcAft>
                <a:spcPts val="0"/>
              </a:spcAft>
              <a:buNone/>
            </a:pPr>
            <a:r>
              <a:rPr lang="cs-CZ" sz="1200">
                <a:solidFill>
                  <a:schemeClr val="lt1"/>
                </a:solidFill>
                <a:latin typeface="Twentieth Century"/>
                <a:ea typeface="Twentieth Century"/>
                <a:cs typeface="Twentieth Century"/>
                <a:sym typeface="Twentieth Century"/>
              </a:rPr>
              <a:t>Stáhněte si aplikaci WAZE, která má o všech uzavírkách v den závodu přehled a povede Vás po nejméně frekventované trase, aby Vaše zdržení bylo co nejkratší. Více informací o aplikaci na  </a:t>
            </a:r>
            <a:r>
              <a:rPr lang="cs-CZ" sz="1100">
                <a:solidFill>
                  <a:schemeClr val="lt1"/>
                </a:solidFill>
                <a:latin typeface="Twentieth Century"/>
                <a:ea typeface="Twentieth Century"/>
                <a:cs typeface="Twentieth Century"/>
                <a:sym typeface="Twentieth Century"/>
              </a:rPr>
              <a:t>www.waze.com/cs nebo na Google Play a App Store</a:t>
            </a:r>
            <a:endParaRPr sz="1200">
              <a:solidFill>
                <a:schemeClr val="lt1"/>
              </a:solidFill>
              <a:latin typeface="Twentieth Century"/>
              <a:ea typeface="Twentieth Century"/>
              <a:cs typeface="Twentieth Century"/>
              <a:sym typeface="Twentieth Century"/>
            </a:endParaRPr>
          </a:p>
        </p:txBody>
      </p:sp>
      <p:pic>
        <p:nvPicPr>
          <p:cNvPr id="143" name="Google Shape;143;p2" title="Road closures 2025.jpg"/>
          <p:cNvPicPr preferRelativeResize="0"/>
          <p:nvPr/>
        </p:nvPicPr>
        <p:blipFill rotWithShape="1">
          <a:blip r:embed="rId16">
            <a:alphaModFix/>
          </a:blip>
          <a:srcRect b="31312" l="5195" r="0" t="12812"/>
          <a:stretch/>
        </p:blipFill>
        <p:spPr>
          <a:xfrm>
            <a:off x="6120125" y="1"/>
            <a:ext cx="6070375" cy="506392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47" name="Shape 147"/>
        <p:cNvGrpSpPr/>
        <p:nvPr/>
      </p:nvGrpSpPr>
      <p:grpSpPr>
        <a:xfrm>
          <a:off x="0" y="0"/>
          <a:ext cx="0" cy="0"/>
          <a:chOff x="0" y="0"/>
          <a:chExt cx="0" cy="0"/>
        </a:xfrm>
      </p:grpSpPr>
      <p:sp>
        <p:nvSpPr>
          <p:cNvPr id="148" name="Google Shape;148;p3"/>
          <p:cNvSpPr/>
          <p:nvPr/>
        </p:nvSpPr>
        <p:spPr>
          <a:xfrm>
            <a:off x="208964" y="4059313"/>
            <a:ext cx="11652823" cy="732285"/>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sp>
        <p:nvSpPr>
          <p:cNvPr id="149" name="Google Shape;149;p3"/>
          <p:cNvSpPr/>
          <p:nvPr/>
        </p:nvSpPr>
        <p:spPr>
          <a:xfrm>
            <a:off x="1507" y="4915076"/>
            <a:ext cx="12188952" cy="1942924"/>
          </a:xfrm>
          <a:prstGeom prst="rect">
            <a:avLst/>
          </a:prstGeom>
          <a:solidFill>
            <a:srgbClr val="26262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cxnSp>
        <p:nvCxnSpPr>
          <p:cNvPr id="150" name="Google Shape;150;p3"/>
          <p:cNvCxnSpPr/>
          <p:nvPr/>
        </p:nvCxnSpPr>
        <p:spPr>
          <a:xfrm rot="-5400000">
            <a:off x="7532813" y="5760720"/>
            <a:ext cx="1188720" cy="0"/>
          </a:xfrm>
          <a:prstGeom prst="straightConnector1">
            <a:avLst/>
          </a:prstGeom>
          <a:noFill/>
          <a:ln cap="flat" cmpd="sng" w="19050">
            <a:solidFill>
              <a:schemeClr val="accent1"/>
            </a:solidFill>
            <a:prstDash val="solid"/>
            <a:round/>
            <a:headEnd len="sm" w="sm" type="none"/>
            <a:tailEnd len="sm" w="sm" type="none"/>
          </a:ln>
        </p:spPr>
      </p:cxnSp>
      <p:sp>
        <p:nvSpPr>
          <p:cNvPr id="151" name="Google Shape;151;p3"/>
          <p:cNvSpPr txBox="1"/>
          <p:nvPr/>
        </p:nvSpPr>
        <p:spPr>
          <a:xfrm>
            <a:off x="208964" y="119420"/>
            <a:ext cx="7215280" cy="369332"/>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chemeClr val="lt1"/>
                </a:solidFill>
                <a:latin typeface="Twentieth Century"/>
                <a:ea typeface="Twentieth Century"/>
                <a:cs typeface="Twentieth Century"/>
                <a:sym typeface="Twentieth Century"/>
              </a:rPr>
              <a:t>ZÁKAZ PARKOVÁNÍ V CENTRU MĚSTA 12. -17. 8. 2025</a:t>
            </a:r>
            <a:endParaRPr/>
          </a:p>
        </p:txBody>
      </p:sp>
      <p:sp>
        <p:nvSpPr>
          <p:cNvPr id="152" name="Google Shape;152;p3"/>
          <p:cNvSpPr txBox="1"/>
          <p:nvPr/>
        </p:nvSpPr>
        <p:spPr>
          <a:xfrm>
            <a:off x="208964" y="496044"/>
            <a:ext cx="7215300" cy="4328400"/>
          </a:xfrm>
          <a:prstGeom prst="rect">
            <a:avLst/>
          </a:prstGeom>
          <a:solidFill>
            <a:schemeClr val="dk1"/>
          </a:solid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rPr lang="cs-CZ" sz="1200">
                <a:solidFill>
                  <a:schemeClr val="lt1"/>
                </a:solidFill>
                <a:latin typeface="Twentieth Century"/>
                <a:ea typeface="Twentieth Century"/>
                <a:cs typeface="Twentieth Century"/>
                <a:sym typeface="Twentieth Century"/>
              </a:rPr>
              <a:t>V uvedených lokalitách bude v době 12. - 17. 8. 2025 zákaz parkování a vozidla zde zaparkovaná budou z důvodu bezpečnosti a organizace akce odtažena. Prosíme přeparkujte své vozidlo a předejděte tak případným nepříjemnostem spojeným s odtahem.</a:t>
            </a:r>
            <a:endParaRPr sz="1300">
              <a:solidFill>
                <a:schemeClr val="lt1"/>
              </a:solidFill>
              <a:latin typeface="Twentieth Century"/>
              <a:ea typeface="Twentieth Century"/>
              <a:cs typeface="Twentieth Century"/>
              <a:sym typeface="Twentieth Century"/>
            </a:endParaRPr>
          </a:p>
          <a:p>
            <a:pPr indent="0" lvl="0" marL="0" rtl="0" algn="l">
              <a:lnSpc>
                <a:spcPct val="115000"/>
              </a:lnSpc>
              <a:spcBef>
                <a:spcPts val="0"/>
              </a:spcBef>
              <a:spcAft>
                <a:spcPts val="0"/>
              </a:spcAft>
              <a:buClr>
                <a:schemeClr val="dk1"/>
              </a:buClr>
              <a:buSzPts val="1100"/>
              <a:buFont typeface="Arial"/>
              <a:buNone/>
            </a:pPr>
            <a:r>
              <a:rPr b="1" lang="cs-CZ" sz="1200">
                <a:solidFill>
                  <a:schemeClr val="lt1"/>
                </a:solidFill>
                <a:latin typeface="Twentieth Century"/>
                <a:ea typeface="Twentieth Century"/>
                <a:cs typeface="Twentieth Century"/>
                <a:sym typeface="Twentieth Century"/>
              </a:rPr>
              <a:t>Úterý 12. 8. 2025 od 20:00 do úterý 19. 8. 2025 do 12:00 hodin</a:t>
            </a:r>
            <a:endParaRPr b="1" sz="1200">
              <a:solidFill>
                <a:schemeClr val="lt1"/>
              </a:solidFill>
              <a:latin typeface="Twentieth Century"/>
              <a:ea typeface="Twentieth Century"/>
              <a:cs typeface="Twentieth Century"/>
              <a:sym typeface="Twentieth Century"/>
            </a:endParaRPr>
          </a:p>
          <a:p>
            <a:pPr indent="457200" lvl="0" marL="0" rtl="0" algn="l">
              <a:lnSpc>
                <a:spcPct val="115000"/>
              </a:lnSpc>
              <a:spcBef>
                <a:spcPts val="0"/>
              </a:spcBef>
              <a:spcAft>
                <a:spcPts val="0"/>
              </a:spcAft>
              <a:buClr>
                <a:schemeClr val="dk1"/>
              </a:buClr>
              <a:buSzPts val="1100"/>
              <a:buFont typeface="Arial"/>
              <a:buNone/>
            </a:pPr>
            <a:r>
              <a:rPr lang="cs-CZ" sz="1200">
                <a:solidFill>
                  <a:schemeClr val="lt1"/>
                </a:solidFill>
                <a:latin typeface="Twentieth Century"/>
                <a:ea typeface="Twentieth Century"/>
                <a:cs typeface="Twentieth Century"/>
                <a:sym typeface="Twentieth Century"/>
              </a:rPr>
              <a:t>Eliščino nábřeží - od Divišovy k čp. 842 (Městské lázně)</a:t>
            </a:r>
            <a:endParaRPr sz="1200">
              <a:solidFill>
                <a:schemeClr val="lt1"/>
              </a:solidFill>
              <a:latin typeface="Twentieth Century"/>
              <a:ea typeface="Twentieth Century"/>
              <a:cs typeface="Twentieth Century"/>
              <a:sym typeface="Twentieth Century"/>
            </a:endParaRPr>
          </a:p>
          <a:p>
            <a:pPr indent="0" lvl="0" marL="0" rtl="0" algn="l">
              <a:lnSpc>
                <a:spcPct val="115000"/>
              </a:lnSpc>
              <a:spcBef>
                <a:spcPts val="0"/>
              </a:spcBef>
              <a:spcAft>
                <a:spcPts val="0"/>
              </a:spcAft>
              <a:buClr>
                <a:schemeClr val="dk1"/>
              </a:buClr>
              <a:buSzPts val="1100"/>
              <a:buFont typeface="Arial"/>
              <a:buNone/>
            </a:pPr>
            <a:r>
              <a:rPr b="1" lang="cs-CZ" sz="1200">
                <a:solidFill>
                  <a:schemeClr val="lt1"/>
                </a:solidFill>
                <a:latin typeface="Twentieth Century"/>
                <a:ea typeface="Twentieth Century"/>
                <a:cs typeface="Twentieth Century"/>
                <a:sym typeface="Twentieth Century"/>
              </a:rPr>
              <a:t>Čtvrtek 14. 8. 2025 od 6:00 do pondělí 19. 8. 2025 do 6:00</a:t>
            </a:r>
            <a:endParaRPr b="1" sz="1200">
              <a:solidFill>
                <a:schemeClr val="lt1"/>
              </a:solidFill>
              <a:latin typeface="Twentieth Century"/>
              <a:ea typeface="Twentieth Century"/>
              <a:cs typeface="Twentieth Century"/>
              <a:sym typeface="Twentieth Century"/>
            </a:endParaRPr>
          </a:p>
          <a:p>
            <a:pPr indent="0" lvl="0" marL="457200" rtl="0" algn="l">
              <a:lnSpc>
                <a:spcPct val="115000"/>
              </a:lnSpc>
              <a:spcBef>
                <a:spcPts val="0"/>
              </a:spcBef>
              <a:spcAft>
                <a:spcPts val="0"/>
              </a:spcAft>
              <a:buClr>
                <a:schemeClr val="dk1"/>
              </a:buClr>
              <a:buSzPts val="1100"/>
              <a:buFont typeface="Arial"/>
              <a:buNone/>
            </a:pPr>
            <a:r>
              <a:rPr lang="cs-CZ" sz="1200">
                <a:solidFill>
                  <a:schemeClr val="lt1"/>
                </a:solidFill>
                <a:latin typeface="Twentieth Century"/>
                <a:ea typeface="Twentieth Century"/>
                <a:cs typeface="Twentieth Century"/>
                <a:sym typeface="Twentieth Century"/>
              </a:rPr>
              <a:t>Eliščino nábřeží (před muzeem), Eliščino nábř. (od Divišovy k lázním), Palackého, Kotěrova (obousměrný provoz)</a:t>
            </a:r>
            <a:endParaRPr sz="1200">
              <a:solidFill>
                <a:schemeClr val="lt1"/>
              </a:solidFill>
              <a:latin typeface="Twentieth Century"/>
              <a:ea typeface="Twentieth Century"/>
              <a:cs typeface="Twentieth Century"/>
              <a:sym typeface="Twentieth Century"/>
            </a:endParaRPr>
          </a:p>
          <a:p>
            <a:pPr indent="0" lvl="0" marL="0" rtl="0" algn="l">
              <a:lnSpc>
                <a:spcPct val="115000"/>
              </a:lnSpc>
              <a:spcBef>
                <a:spcPts val="0"/>
              </a:spcBef>
              <a:spcAft>
                <a:spcPts val="0"/>
              </a:spcAft>
              <a:buClr>
                <a:schemeClr val="dk1"/>
              </a:buClr>
              <a:buSzPts val="1100"/>
              <a:buFont typeface="Arial"/>
              <a:buNone/>
            </a:pPr>
            <a:r>
              <a:rPr b="1" lang="cs-CZ" sz="1200">
                <a:solidFill>
                  <a:schemeClr val="lt1"/>
                </a:solidFill>
                <a:latin typeface="Twentieth Century"/>
                <a:ea typeface="Twentieth Century"/>
                <a:cs typeface="Twentieth Century"/>
                <a:sym typeface="Twentieth Century"/>
              </a:rPr>
              <a:t>Pátek 15. 8. 2025 od 6:00 do neděle 17. 8. 2025 do 24:00</a:t>
            </a:r>
            <a:endParaRPr b="1" sz="1200">
              <a:solidFill>
                <a:schemeClr val="lt1"/>
              </a:solidFill>
              <a:latin typeface="Twentieth Century"/>
              <a:ea typeface="Twentieth Century"/>
              <a:cs typeface="Twentieth Century"/>
              <a:sym typeface="Twentieth Century"/>
            </a:endParaRPr>
          </a:p>
          <a:p>
            <a:pPr indent="0" lvl="0" marL="457200" rtl="0" algn="l">
              <a:lnSpc>
                <a:spcPct val="115000"/>
              </a:lnSpc>
              <a:spcBef>
                <a:spcPts val="0"/>
              </a:spcBef>
              <a:spcAft>
                <a:spcPts val="0"/>
              </a:spcAft>
              <a:buClr>
                <a:schemeClr val="dk1"/>
              </a:buClr>
              <a:buSzPts val="1100"/>
              <a:buFont typeface="Arial"/>
              <a:buNone/>
            </a:pPr>
            <a:r>
              <a:rPr lang="cs-CZ" sz="1200">
                <a:solidFill>
                  <a:schemeClr val="lt1"/>
                </a:solidFill>
                <a:latin typeface="Twentieth Century"/>
                <a:ea typeface="Twentieth Century"/>
                <a:cs typeface="Twentieth Century"/>
                <a:sym typeface="Twentieth Century"/>
              </a:rPr>
              <a:t>Eliščino nábřeží (od ul Divišova po L. Štúra), Ludovíta Štúra (obousměrný provoz), kolem náměstí 5. května (od 18:00), Smetanovo nábřeží (u parku 5. května - od 18:00)</a:t>
            </a:r>
            <a:endParaRPr sz="1200">
              <a:solidFill>
                <a:schemeClr val="lt1"/>
              </a:solidFill>
              <a:latin typeface="Twentieth Century"/>
              <a:ea typeface="Twentieth Century"/>
              <a:cs typeface="Twentieth Century"/>
              <a:sym typeface="Twentieth Century"/>
            </a:endParaRPr>
          </a:p>
          <a:p>
            <a:pPr indent="0" lvl="0" marL="0" rtl="0" algn="l">
              <a:lnSpc>
                <a:spcPct val="115000"/>
              </a:lnSpc>
              <a:spcBef>
                <a:spcPts val="0"/>
              </a:spcBef>
              <a:spcAft>
                <a:spcPts val="0"/>
              </a:spcAft>
              <a:buClr>
                <a:schemeClr val="dk1"/>
              </a:buClr>
              <a:buSzPts val="1100"/>
              <a:buFont typeface="Arial"/>
              <a:buNone/>
            </a:pPr>
            <a:r>
              <a:rPr b="1" lang="cs-CZ" sz="1200">
                <a:solidFill>
                  <a:schemeClr val="lt1"/>
                </a:solidFill>
                <a:latin typeface="Twentieth Century"/>
                <a:ea typeface="Twentieth Century"/>
                <a:cs typeface="Twentieth Century"/>
                <a:sym typeface="Twentieth Century"/>
              </a:rPr>
              <a:t>Sobota 16. 8. 2025 od 16:00 do do neděle 17. 8. 2025 24:00</a:t>
            </a:r>
            <a:endParaRPr b="1" sz="1200">
              <a:solidFill>
                <a:schemeClr val="lt1"/>
              </a:solidFill>
              <a:latin typeface="Twentieth Century"/>
              <a:ea typeface="Twentieth Century"/>
              <a:cs typeface="Twentieth Century"/>
              <a:sym typeface="Twentieth Century"/>
            </a:endParaRPr>
          </a:p>
          <a:p>
            <a:pPr indent="0" lvl="0" marL="457200" rtl="0" algn="l">
              <a:lnSpc>
                <a:spcPct val="115000"/>
              </a:lnSpc>
              <a:spcBef>
                <a:spcPts val="0"/>
              </a:spcBef>
              <a:spcAft>
                <a:spcPts val="0"/>
              </a:spcAft>
              <a:buClr>
                <a:schemeClr val="dk1"/>
              </a:buClr>
              <a:buSzPts val="1100"/>
              <a:buFont typeface="Arial"/>
              <a:buNone/>
            </a:pPr>
            <a:r>
              <a:rPr lang="cs-CZ" sz="1200">
                <a:solidFill>
                  <a:schemeClr val="lt1"/>
                </a:solidFill>
                <a:latin typeface="Twentieth Century"/>
                <a:ea typeface="Twentieth Century"/>
                <a:cs typeface="Twentieth Century"/>
                <a:sym typeface="Twentieth Century"/>
              </a:rPr>
              <a:t>Havlíčkova, Šimkova (od Ak. Bedrny po Divišovu), ul. třída Karla IV. (proti nám. 5. května),  Tylovo nábřeží (mezi Tyršovým mostem a UHK), Pospíšilova, V Kopečku</a:t>
            </a:r>
            <a:endParaRPr sz="1200">
              <a:solidFill>
                <a:schemeClr val="lt1"/>
              </a:solidFill>
              <a:latin typeface="Twentieth Century"/>
              <a:ea typeface="Twentieth Century"/>
              <a:cs typeface="Twentieth Century"/>
              <a:sym typeface="Twentieth Century"/>
            </a:endParaRPr>
          </a:p>
          <a:p>
            <a:pPr indent="0" lvl="0" marL="0" rtl="0" algn="l">
              <a:lnSpc>
                <a:spcPct val="115000"/>
              </a:lnSpc>
              <a:spcBef>
                <a:spcPts val="0"/>
              </a:spcBef>
              <a:spcAft>
                <a:spcPts val="0"/>
              </a:spcAft>
              <a:buClr>
                <a:schemeClr val="dk1"/>
              </a:buClr>
              <a:buSzPts val="1100"/>
              <a:buFont typeface="Arial"/>
              <a:buNone/>
            </a:pPr>
            <a:r>
              <a:rPr b="1" lang="cs-CZ" sz="1200">
                <a:solidFill>
                  <a:schemeClr val="lt1"/>
                </a:solidFill>
                <a:latin typeface="Twentieth Century"/>
                <a:ea typeface="Twentieth Century"/>
                <a:cs typeface="Twentieth Century"/>
                <a:sym typeface="Twentieth Century"/>
              </a:rPr>
              <a:t>JINÁ OMEZENÍ (např. nemožnost výjezdu)</a:t>
            </a:r>
            <a:endParaRPr b="1" sz="1200">
              <a:solidFill>
                <a:schemeClr val="lt1"/>
              </a:solidFill>
              <a:latin typeface="Twentieth Century"/>
              <a:ea typeface="Twentieth Century"/>
              <a:cs typeface="Twentieth Century"/>
              <a:sym typeface="Twentieth Century"/>
            </a:endParaRPr>
          </a:p>
          <a:p>
            <a:pPr indent="0" lvl="0" marL="0" rtl="0" algn="l">
              <a:lnSpc>
                <a:spcPct val="115000"/>
              </a:lnSpc>
              <a:spcBef>
                <a:spcPts val="0"/>
              </a:spcBef>
              <a:spcAft>
                <a:spcPts val="0"/>
              </a:spcAft>
              <a:buClr>
                <a:schemeClr val="dk1"/>
              </a:buClr>
              <a:buSzPts val="1100"/>
              <a:buFont typeface="Arial"/>
              <a:buNone/>
            </a:pPr>
            <a:r>
              <a:rPr b="1" lang="cs-CZ" sz="1200">
                <a:solidFill>
                  <a:schemeClr val="lt1"/>
                </a:solidFill>
                <a:latin typeface="Twentieth Century"/>
                <a:ea typeface="Twentieth Century"/>
                <a:cs typeface="Twentieth Century"/>
                <a:sym typeface="Twentieth Century"/>
              </a:rPr>
              <a:t>Sobota 16. 8. 2025 od 16:00 do do neděle 17. 8. 2025 24:00</a:t>
            </a:r>
            <a:endParaRPr b="1" sz="1200">
              <a:solidFill>
                <a:schemeClr val="lt1"/>
              </a:solidFill>
              <a:latin typeface="Twentieth Century"/>
              <a:ea typeface="Twentieth Century"/>
              <a:cs typeface="Twentieth Century"/>
              <a:sym typeface="Twentieth Century"/>
            </a:endParaRPr>
          </a:p>
          <a:p>
            <a:pPr indent="0" lvl="0" marL="457200" rtl="0" algn="l">
              <a:lnSpc>
                <a:spcPct val="115000"/>
              </a:lnSpc>
              <a:spcBef>
                <a:spcPts val="0"/>
              </a:spcBef>
              <a:spcAft>
                <a:spcPts val="0"/>
              </a:spcAft>
              <a:buClr>
                <a:schemeClr val="dk1"/>
              </a:buClr>
              <a:buSzPts val="1100"/>
              <a:buFont typeface="Arial"/>
              <a:buNone/>
            </a:pPr>
            <a:r>
              <a:rPr lang="cs-CZ" sz="1200">
                <a:solidFill>
                  <a:schemeClr val="lt1"/>
                </a:solidFill>
                <a:latin typeface="Twentieth Century"/>
                <a:ea typeface="Twentieth Century"/>
                <a:cs typeface="Twentieth Century"/>
                <a:sym typeface="Twentieth Century"/>
              </a:rPr>
              <a:t>Pelclova, tř. ČSA (před MMHK), Šimkova (směr od Buzulucké po Pospíšilovu), Hradební (od U Soudu po Pospíšilovu), Na Střezině (směr Pospíšilova), Penny Market Pospíšilova, Kubelíkova (směr třída SNP), Brandlova, třída SNP, Březová (směr SNP), parkoviště u vlakové zastávky HK - Slezské Předměstí</a:t>
            </a:r>
            <a:endParaRPr sz="1200">
              <a:solidFill>
                <a:schemeClr val="lt1"/>
              </a:solidFill>
              <a:latin typeface="Twentieth Century"/>
              <a:ea typeface="Twentieth Century"/>
              <a:cs typeface="Twentieth Century"/>
              <a:sym typeface="Twentieth Century"/>
            </a:endParaRPr>
          </a:p>
          <a:p>
            <a:pPr indent="0" lvl="0" marL="0" marR="0" rtl="0" algn="l">
              <a:spcBef>
                <a:spcPts val="0"/>
              </a:spcBef>
              <a:spcAft>
                <a:spcPts val="0"/>
              </a:spcAft>
              <a:buNone/>
            </a:pPr>
            <a:r>
              <a:t/>
            </a:r>
            <a:endParaRPr sz="1300">
              <a:solidFill>
                <a:schemeClr val="lt1"/>
              </a:solidFill>
              <a:latin typeface="Twentieth Century"/>
              <a:ea typeface="Twentieth Century"/>
              <a:cs typeface="Twentieth Century"/>
              <a:sym typeface="Twentieth Century"/>
            </a:endParaRPr>
          </a:p>
        </p:txBody>
      </p:sp>
      <p:sp>
        <p:nvSpPr>
          <p:cNvPr id="153" name="Google Shape;153;p3"/>
          <p:cNvSpPr txBox="1"/>
          <p:nvPr/>
        </p:nvSpPr>
        <p:spPr>
          <a:xfrm>
            <a:off x="7651737" y="140649"/>
            <a:ext cx="4210050" cy="369332"/>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chemeClr val="lt1"/>
                </a:solidFill>
                <a:latin typeface="Twentieth Century"/>
                <a:ea typeface="Twentieth Century"/>
                <a:cs typeface="Twentieth Century"/>
                <a:sym typeface="Twentieth Century"/>
              </a:rPr>
              <a:t>BYLO VAŠE VOZIDLO ODTAŽENO?</a:t>
            </a:r>
            <a:endParaRPr/>
          </a:p>
        </p:txBody>
      </p:sp>
      <p:sp>
        <p:nvSpPr>
          <p:cNvPr id="154" name="Google Shape;154;p3"/>
          <p:cNvSpPr txBox="1"/>
          <p:nvPr/>
        </p:nvSpPr>
        <p:spPr>
          <a:xfrm>
            <a:off x="7651737" y="517273"/>
            <a:ext cx="4210050" cy="156966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200">
                <a:solidFill>
                  <a:schemeClr val="lt1"/>
                </a:solidFill>
                <a:latin typeface="Twentieth Century"/>
                <a:ea typeface="Twentieth Century"/>
                <a:cs typeface="Twentieth Century"/>
                <a:sym typeface="Twentieth Century"/>
              </a:rPr>
              <a:t>Pokud by došlo k této politováníhodné události z důvodu nerespektování dopravního značení, bude Vaše vozidlo umístěno na odstavném parkovišti společnosti ISP v areálu Letiště Hradec Králové. Pro informace k výdeji vozidla kontaktujte prosím bezplatnou telefonní linku společnosti 800 101 039. Kompletní informace k celému procesu najdete zde: </a:t>
            </a:r>
            <a:r>
              <a:rPr lang="cs-CZ" sz="1200" u="sng">
                <a:solidFill>
                  <a:srgbClr val="1C6294"/>
                </a:solidFill>
                <a:latin typeface="Twentieth Century"/>
                <a:ea typeface="Twentieth Century"/>
                <a:cs typeface="Twentieth Century"/>
                <a:sym typeface="Twentieth Century"/>
                <a:hlinkClick r:id="rId3">
                  <a:extLst>
                    <a:ext uri="{A12FA001-AC4F-418D-AE19-62706E023703}">
                      <ahyp:hlinkClr val="tx"/>
                    </a:ext>
                  </a:extLst>
                </a:hlinkClick>
              </a:rPr>
              <a:t>https://www.isphk.cz/odtahova-sluzba.php</a:t>
            </a:r>
            <a:r>
              <a:rPr lang="cs-CZ" sz="1200">
                <a:solidFill>
                  <a:srgbClr val="1C6294"/>
                </a:solidFill>
                <a:latin typeface="Twentieth Century"/>
                <a:ea typeface="Twentieth Century"/>
                <a:cs typeface="Twentieth Century"/>
                <a:sym typeface="Twentieth Century"/>
              </a:rPr>
              <a:t> </a:t>
            </a:r>
            <a:endParaRPr/>
          </a:p>
          <a:p>
            <a:pPr indent="0" lvl="0" marL="0" marR="0" rtl="0" algn="l">
              <a:spcBef>
                <a:spcPts val="0"/>
              </a:spcBef>
              <a:spcAft>
                <a:spcPts val="0"/>
              </a:spcAft>
              <a:buNone/>
            </a:pPr>
            <a:r>
              <a:t/>
            </a:r>
            <a:endParaRPr sz="1200">
              <a:solidFill>
                <a:schemeClr val="lt1"/>
              </a:solidFill>
              <a:latin typeface="Twentieth Century"/>
              <a:ea typeface="Twentieth Century"/>
              <a:cs typeface="Twentieth Century"/>
              <a:sym typeface="Twentieth Century"/>
            </a:endParaRPr>
          </a:p>
        </p:txBody>
      </p:sp>
      <p:pic>
        <p:nvPicPr>
          <p:cNvPr descr="Obsah obrázku symbol, klipart, logo, Grafika&#10;&#10;Popis byl vytvořen automaticky" id="155" name="Google Shape;155;p3"/>
          <p:cNvPicPr preferRelativeResize="0"/>
          <p:nvPr/>
        </p:nvPicPr>
        <p:blipFill rotWithShape="1">
          <a:blip r:embed="rId4">
            <a:alphaModFix/>
          </a:blip>
          <a:srcRect b="30851" l="10810" r="10426" t="30596"/>
          <a:stretch/>
        </p:blipFill>
        <p:spPr>
          <a:xfrm>
            <a:off x="9659865" y="2103914"/>
            <a:ext cx="1546369" cy="756894"/>
          </a:xfrm>
          <a:prstGeom prst="roundRect">
            <a:avLst>
              <a:gd fmla="val 16667" name="adj"/>
            </a:avLst>
          </a:prstGeom>
          <a:noFill/>
          <a:ln cap="flat" cmpd="sng" w="38100">
            <a:solidFill>
              <a:srgbClr val="0070C0"/>
            </a:solidFill>
            <a:prstDash val="solid"/>
            <a:round/>
            <a:headEnd len="sm" w="sm" type="none"/>
            <a:tailEnd len="sm" w="sm" type="none"/>
          </a:ln>
        </p:spPr>
      </p:pic>
      <p:sp>
        <p:nvSpPr>
          <p:cNvPr id="156" name="Google Shape;156;p3"/>
          <p:cNvSpPr txBox="1"/>
          <p:nvPr/>
        </p:nvSpPr>
        <p:spPr>
          <a:xfrm>
            <a:off x="7651725" y="3959150"/>
            <a:ext cx="4210200" cy="868200"/>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ctr">
              <a:lnSpc>
                <a:spcPct val="80000"/>
              </a:lnSpc>
              <a:spcBef>
                <a:spcPts val="0"/>
              </a:spcBef>
              <a:spcAft>
                <a:spcPts val="0"/>
              </a:spcAft>
              <a:buNone/>
            </a:pPr>
            <a:r>
              <a:t/>
            </a:r>
            <a:endParaRPr b="1" baseline="30000" sz="2100">
              <a:solidFill>
                <a:schemeClr val="lt1"/>
              </a:solidFill>
              <a:latin typeface="Titillium Web"/>
              <a:ea typeface="Titillium Web"/>
              <a:cs typeface="Titillium Web"/>
              <a:sym typeface="Titillium Web"/>
            </a:endParaRPr>
          </a:p>
          <a:p>
            <a:pPr indent="0" lvl="0" marL="0" marR="0" rtl="0" algn="ctr">
              <a:lnSpc>
                <a:spcPct val="80000"/>
              </a:lnSpc>
              <a:spcBef>
                <a:spcPts val="0"/>
              </a:spcBef>
              <a:spcAft>
                <a:spcPts val="0"/>
              </a:spcAft>
              <a:buNone/>
            </a:pPr>
            <a:r>
              <a:rPr b="1" baseline="30000" i="0" lang="cs-CZ" sz="2100" u="none" strike="noStrike">
                <a:solidFill>
                  <a:schemeClr val="lt1"/>
                </a:solidFill>
                <a:latin typeface="Titillium Web"/>
                <a:ea typeface="Titillium Web"/>
                <a:cs typeface="Titillium Web"/>
                <a:sym typeface="Titillium Web"/>
              </a:rPr>
              <a:t>DOPRAVNÍ INFO V PRŮBĚHU ZÁVODU: </a:t>
            </a:r>
            <a:endParaRPr b="1" baseline="30000" i="0" sz="2100" u="none" strike="noStrike">
              <a:solidFill>
                <a:schemeClr val="lt1"/>
              </a:solidFill>
              <a:latin typeface="Titillium Web"/>
              <a:ea typeface="Titillium Web"/>
              <a:cs typeface="Titillium Web"/>
              <a:sym typeface="Titillium Web"/>
            </a:endParaRPr>
          </a:p>
          <a:p>
            <a:pPr indent="0" lvl="0" marL="0" marR="0" rtl="0" algn="ctr">
              <a:lnSpc>
                <a:spcPct val="80000"/>
              </a:lnSpc>
              <a:spcBef>
                <a:spcPts val="0"/>
              </a:spcBef>
              <a:spcAft>
                <a:spcPts val="0"/>
              </a:spcAft>
              <a:buNone/>
            </a:pPr>
            <a:r>
              <a:rPr baseline="30000" i="0" lang="cs-CZ" sz="2100" u="none" strike="noStrike">
                <a:solidFill>
                  <a:schemeClr val="lt1"/>
                </a:solidFill>
                <a:latin typeface="Titillium Web"/>
                <a:ea typeface="Titillium Web"/>
                <a:cs typeface="Titillium Web"/>
                <a:sym typeface="Titillium Web"/>
              </a:rPr>
              <a:t> +420 776 447 344  (1</a:t>
            </a:r>
            <a:r>
              <a:rPr baseline="30000" lang="cs-CZ" sz="2100">
                <a:solidFill>
                  <a:schemeClr val="lt1"/>
                </a:solidFill>
                <a:latin typeface="Titillium Web"/>
                <a:ea typeface="Titillium Web"/>
                <a:cs typeface="Titillium Web"/>
                <a:sym typeface="Titillium Web"/>
              </a:rPr>
              <a:t>3</a:t>
            </a:r>
            <a:r>
              <a:rPr baseline="30000" i="0" lang="cs-CZ" sz="2100" u="none" strike="noStrike">
                <a:solidFill>
                  <a:schemeClr val="lt1"/>
                </a:solidFill>
                <a:latin typeface="Titillium Web"/>
                <a:ea typeface="Titillium Web"/>
                <a:cs typeface="Titillium Web"/>
                <a:sym typeface="Titillium Web"/>
              </a:rPr>
              <a:t>. 8. - 1</a:t>
            </a:r>
            <a:r>
              <a:rPr baseline="30000" lang="cs-CZ" sz="2100">
                <a:solidFill>
                  <a:schemeClr val="lt1"/>
                </a:solidFill>
                <a:latin typeface="Titillium Web"/>
                <a:ea typeface="Titillium Web"/>
                <a:cs typeface="Titillium Web"/>
                <a:sym typeface="Titillium Web"/>
              </a:rPr>
              <a:t>7</a:t>
            </a:r>
            <a:r>
              <a:rPr baseline="30000" i="0" lang="cs-CZ" sz="2100" u="none" strike="noStrike">
                <a:solidFill>
                  <a:schemeClr val="lt1"/>
                </a:solidFill>
                <a:latin typeface="Titillium Web"/>
                <a:ea typeface="Titillium Web"/>
                <a:cs typeface="Titillium Web"/>
                <a:sym typeface="Titillium Web"/>
              </a:rPr>
              <a:t>. 8. 9:00 - 18:00)</a:t>
            </a:r>
            <a:endParaRPr sz="2100">
              <a:solidFill>
                <a:schemeClr val="lt1"/>
              </a:solidFill>
              <a:latin typeface="Twentieth Century"/>
              <a:ea typeface="Twentieth Century"/>
              <a:cs typeface="Twentieth Century"/>
              <a:sym typeface="Twentieth Century"/>
            </a:endParaRPr>
          </a:p>
        </p:txBody>
      </p:sp>
      <p:pic>
        <p:nvPicPr>
          <p:cNvPr descr="Dopravní značka – Zákaz zastavení" id="157" name="Google Shape;157;p3"/>
          <p:cNvPicPr preferRelativeResize="0"/>
          <p:nvPr/>
        </p:nvPicPr>
        <p:blipFill rotWithShape="1">
          <a:blip r:embed="rId5">
            <a:alphaModFix/>
          </a:blip>
          <a:srcRect b="0" l="0" r="0" t="0"/>
          <a:stretch/>
        </p:blipFill>
        <p:spPr>
          <a:xfrm>
            <a:off x="8280327" y="2104692"/>
            <a:ext cx="756893" cy="756893"/>
          </a:xfrm>
          <a:prstGeom prst="flowChartConnector">
            <a:avLst/>
          </a:prstGeom>
          <a:noFill/>
          <a:ln>
            <a:noFill/>
          </a:ln>
        </p:spPr>
      </p:pic>
      <p:pic>
        <p:nvPicPr>
          <p:cNvPr descr="Obsah obrázku text, Písmo, Grafika, grafický design&#10;&#10;Popis byl vytvořen automaticky" id="158" name="Google Shape;158;p3"/>
          <p:cNvPicPr preferRelativeResize="0"/>
          <p:nvPr/>
        </p:nvPicPr>
        <p:blipFill rotWithShape="1">
          <a:blip r:embed="rId6">
            <a:alphaModFix/>
          </a:blip>
          <a:srcRect b="0" l="0" r="0" t="0"/>
          <a:stretch/>
        </p:blipFill>
        <p:spPr>
          <a:xfrm>
            <a:off x="-925046" y="5026924"/>
            <a:ext cx="5151566" cy="1719228"/>
          </a:xfrm>
          <a:prstGeom prst="rect">
            <a:avLst/>
          </a:prstGeom>
          <a:noFill/>
          <a:ln>
            <a:noFill/>
          </a:ln>
        </p:spPr>
      </p:pic>
      <p:sp>
        <p:nvSpPr>
          <p:cNvPr id="159" name="Google Shape;159;p3"/>
          <p:cNvSpPr/>
          <p:nvPr/>
        </p:nvSpPr>
        <p:spPr>
          <a:xfrm>
            <a:off x="4981303" y="5166360"/>
            <a:ext cx="6984274" cy="1264740"/>
          </a:xfrm>
          <a:prstGeom prst="roundRect">
            <a:avLst>
              <a:gd fmla="val 16667" name="adj"/>
            </a:avLst>
          </a:prstGeom>
          <a:solidFill>
            <a:schemeClr val="accent2"/>
          </a:solidFill>
          <a:ln cap="flat" cmpd="sng" w="15875">
            <a:solidFill>
              <a:srgbClr val="1037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pic>
        <p:nvPicPr>
          <p:cNvPr descr="Obsah obrázku černá, tma, snímek obrazovky, černobílá&#10;&#10;Popis byl vytvořen automaticky" id="160" name="Google Shape;160;p3"/>
          <p:cNvPicPr preferRelativeResize="0"/>
          <p:nvPr/>
        </p:nvPicPr>
        <p:blipFill rotWithShape="1">
          <a:blip r:embed="rId7">
            <a:alphaModFix/>
          </a:blip>
          <a:srcRect b="0" l="0" r="0" t="0"/>
          <a:stretch/>
        </p:blipFill>
        <p:spPr>
          <a:xfrm>
            <a:off x="5236586" y="5115597"/>
            <a:ext cx="1487536" cy="1418404"/>
          </a:xfrm>
          <a:prstGeom prst="rect">
            <a:avLst/>
          </a:prstGeom>
          <a:noFill/>
          <a:ln>
            <a:noFill/>
          </a:ln>
        </p:spPr>
      </p:pic>
      <p:sp>
        <p:nvSpPr>
          <p:cNvPr id="161" name="Google Shape;161;p3"/>
          <p:cNvSpPr txBox="1"/>
          <p:nvPr/>
        </p:nvSpPr>
        <p:spPr>
          <a:xfrm>
            <a:off x="6979404" y="5310596"/>
            <a:ext cx="4733619" cy="102335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cs-CZ" sz="1400">
                <a:solidFill>
                  <a:schemeClr val="lt1"/>
                </a:solidFill>
                <a:latin typeface="Twentieth Century"/>
                <a:ea typeface="Twentieth Century"/>
                <a:cs typeface="Twentieth Century"/>
                <a:sym typeface="Twentieth Century"/>
              </a:rPr>
              <a:t>NEVÍTE SI RADY S OBJÍZDNOU TRASOU?</a:t>
            </a:r>
            <a:endParaRPr/>
          </a:p>
          <a:p>
            <a:pPr indent="0" lvl="0" marL="0" marR="0" rtl="0" algn="just">
              <a:spcBef>
                <a:spcPts val="0"/>
              </a:spcBef>
              <a:spcAft>
                <a:spcPts val="0"/>
              </a:spcAft>
              <a:buNone/>
            </a:pPr>
            <a:r>
              <a:rPr lang="cs-CZ" sz="1200">
                <a:solidFill>
                  <a:schemeClr val="lt1"/>
                </a:solidFill>
                <a:latin typeface="Twentieth Century"/>
                <a:ea typeface="Twentieth Century"/>
                <a:cs typeface="Twentieth Century"/>
                <a:sym typeface="Twentieth Century"/>
              </a:rPr>
              <a:t>Stáhněte si aplikaci WAZE, která má o všech uzavírkách v den závodu přehled a povede Vás po nejméně frekventované trase, aby Vaše zdržení bylo co nejkratší. Více informací o aplikaci na  </a:t>
            </a:r>
            <a:r>
              <a:rPr lang="cs-CZ" sz="1100">
                <a:solidFill>
                  <a:schemeClr val="lt1"/>
                </a:solidFill>
                <a:latin typeface="Twentieth Century"/>
                <a:ea typeface="Twentieth Century"/>
                <a:cs typeface="Twentieth Century"/>
                <a:sym typeface="Twentieth Century"/>
              </a:rPr>
              <a:t>www.waze.com/cs nebo na Google Play a App Store</a:t>
            </a:r>
            <a:endParaRPr sz="1200">
              <a:solidFill>
                <a:schemeClr val="lt1"/>
              </a:solidFill>
              <a:latin typeface="Twentieth Century"/>
              <a:ea typeface="Twentieth Century"/>
              <a:cs typeface="Twentieth Century"/>
              <a:sym typeface="Twentieth Century"/>
            </a:endParaRPr>
          </a:p>
        </p:txBody>
      </p:sp>
      <p:sp>
        <p:nvSpPr>
          <p:cNvPr id="162" name="Google Shape;162;p3"/>
          <p:cNvSpPr txBox="1"/>
          <p:nvPr/>
        </p:nvSpPr>
        <p:spPr>
          <a:xfrm>
            <a:off x="7651725" y="3348226"/>
            <a:ext cx="4061400" cy="523200"/>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a:solidFill>
                  <a:schemeClr val="lt1"/>
                </a:solidFill>
                <a:latin typeface="Twentieth Century"/>
                <a:ea typeface="Twentieth Century"/>
                <a:cs typeface="Twentieth Century"/>
                <a:sym typeface="Twentieth Century"/>
              </a:rPr>
              <a:t>Informace o změnách v MHD naleznete na </a:t>
            </a:r>
            <a:r>
              <a:rPr lang="cs-CZ" u="sng">
                <a:solidFill>
                  <a:srgbClr val="1C6294"/>
                </a:solidFill>
                <a:latin typeface="Twentieth Century"/>
                <a:ea typeface="Twentieth Century"/>
                <a:cs typeface="Twentieth Century"/>
                <a:sym typeface="Twentieth Century"/>
                <a:hlinkClick r:id="rId8">
                  <a:extLst>
                    <a:ext uri="{A12FA001-AC4F-418D-AE19-62706E023703}">
                      <ahyp:hlinkClr val="tx"/>
                    </a:ext>
                  </a:extLst>
                </a:hlinkClick>
              </a:rPr>
              <a:t>www.dpmhk.cz/articles</a:t>
            </a:r>
            <a:r>
              <a:rPr lang="cs-CZ">
                <a:solidFill>
                  <a:srgbClr val="1C6294"/>
                </a:solidFill>
                <a:latin typeface="Twentieth Century"/>
                <a:ea typeface="Twentieth Century"/>
                <a:cs typeface="Twentieth Century"/>
                <a:sym typeface="Twentieth Century"/>
              </a:rPr>
              <a:t> </a:t>
            </a:r>
            <a:endParaRPr sz="1600"/>
          </a:p>
        </p:txBody>
      </p:sp>
      <p:sp>
        <p:nvSpPr>
          <p:cNvPr id="163" name="Google Shape;163;p3"/>
          <p:cNvSpPr txBox="1"/>
          <p:nvPr/>
        </p:nvSpPr>
        <p:spPr>
          <a:xfrm>
            <a:off x="7651737" y="2979643"/>
            <a:ext cx="4210200" cy="369300"/>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cs-CZ" sz="1800">
                <a:solidFill>
                  <a:schemeClr val="lt1"/>
                </a:solidFill>
                <a:latin typeface="Twentieth Century"/>
                <a:ea typeface="Twentieth Century"/>
                <a:cs typeface="Twentieth Century"/>
                <a:sym typeface="Twentieth Century"/>
              </a:rPr>
              <a:t>ZMĚNY V MHD 17. 8. 2025</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167" name="Shape 167"/>
        <p:cNvGrpSpPr/>
        <p:nvPr/>
      </p:nvGrpSpPr>
      <p:grpSpPr>
        <a:xfrm>
          <a:off x="0" y="0"/>
          <a:ext cx="0" cy="0"/>
          <a:chOff x="0" y="0"/>
          <a:chExt cx="0" cy="0"/>
        </a:xfrm>
      </p:grpSpPr>
      <p:sp>
        <p:nvSpPr>
          <p:cNvPr id="168" name="Google Shape;168;p4"/>
          <p:cNvSpPr/>
          <p:nvPr/>
        </p:nvSpPr>
        <p:spPr>
          <a:xfrm>
            <a:off x="1507" y="4915076"/>
            <a:ext cx="12188952" cy="1942924"/>
          </a:xfrm>
          <a:prstGeom prst="rect">
            <a:avLst/>
          </a:prstGeom>
          <a:solidFill>
            <a:srgbClr val="262626"/>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cxnSp>
        <p:nvCxnSpPr>
          <p:cNvPr id="169" name="Google Shape;169;p4"/>
          <p:cNvCxnSpPr/>
          <p:nvPr/>
        </p:nvCxnSpPr>
        <p:spPr>
          <a:xfrm rot="-5400000">
            <a:off x="7532813" y="5760720"/>
            <a:ext cx="1188720" cy="0"/>
          </a:xfrm>
          <a:prstGeom prst="straightConnector1">
            <a:avLst/>
          </a:prstGeom>
          <a:noFill/>
          <a:ln cap="flat" cmpd="sng" w="19050">
            <a:solidFill>
              <a:schemeClr val="accent1"/>
            </a:solidFill>
            <a:prstDash val="solid"/>
            <a:round/>
            <a:headEnd len="sm" w="sm" type="none"/>
            <a:tailEnd len="sm" w="sm" type="none"/>
          </a:ln>
        </p:spPr>
      </p:cxnSp>
      <p:sp>
        <p:nvSpPr>
          <p:cNvPr id="170" name="Google Shape;170;p4"/>
          <p:cNvSpPr txBox="1"/>
          <p:nvPr/>
        </p:nvSpPr>
        <p:spPr>
          <a:xfrm>
            <a:off x="283564" y="249004"/>
            <a:ext cx="3518414" cy="253916"/>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IRONMAN 70.3 HRADEC KRÁLOVÉ - TRAFFIC INFO</a:t>
            </a:r>
            <a:endParaRPr sz="1000">
              <a:solidFill>
                <a:schemeClr val="lt1"/>
              </a:solidFill>
              <a:latin typeface="Twentieth Century"/>
              <a:ea typeface="Twentieth Century"/>
              <a:cs typeface="Twentieth Century"/>
              <a:sym typeface="Twentieth Century"/>
            </a:endParaRPr>
          </a:p>
        </p:txBody>
      </p:sp>
      <p:sp>
        <p:nvSpPr>
          <p:cNvPr id="171" name="Google Shape;171;p4"/>
          <p:cNvSpPr txBox="1"/>
          <p:nvPr/>
        </p:nvSpPr>
        <p:spPr>
          <a:xfrm>
            <a:off x="283564" y="565093"/>
            <a:ext cx="3518414" cy="1938992"/>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IRONMAN 70.3 Hradec Králové is a part of the world series of IRONMAN triathlon races, which takes place in 180 locations around the world. The event has never been held in the Czech Republic, and for Hradec Králové it is a prestigious event that has global reach. 2,000 triathletes from more than 45 countries will take part in the race, and it is a very important event for our city and region. Together with you, residents, spectators, visitors, we would very much like to create an unforgettable atmosphere for the participants, which would distinguish our event from other world races. Come and see the race itself, visit the rich accompanying program, please be a part of this great event and be aware of some traffic restrictions.</a:t>
            </a:r>
            <a:endParaRPr sz="1100">
              <a:solidFill>
                <a:schemeClr val="lt1"/>
              </a:solidFill>
              <a:latin typeface="Twentieth Century"/>
              <a:ea typeface="Twentieth Century"/>
              <a:cs typeface="Twentieth Century"/>
              <a:sym typeface="Twentieth Century"/>
            </a:endParaRPr>
          </a:p>
        </p:txBody>
      </p:sp>
      <p:sp>
        <p:nvSpPr>
          <p:cNvPr id="172" name="Google Shape;172;p4"/>
          <p:cNvSpPr txBox="1"/>
          <p:nvPr/>
        </p:nvSpPr>
        <p:spPr>
          <a:xfrm>
            <a:off x="283564" y="2677151"/>
            <a:ext cx="3518414" cy="246221"/>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Arial"/>
                <a:ea typeface="Arial"/>
                <a:cs typeface="Arial"/>
                <a:sym typeface="Arial"/>
              </a:rPr>
              <a:t>PARKING RESTRICTIONS </a:t>
            </a:r>
            <a:endParaRPr b="0" sz="1000">
              <a:solidFill>
                <a:schemeClr val="lt1"/>
              </a:solidFill>
              <a:latin typeface="Twentieth Century"/>
              <a:ea typeface="Twentieth Century"/>
              <a:cs typeface="Twentieth Century"/>
              <a:sym typeface="Twentieth Century"/>
            </a:endParaRPr>
          </a:p>
        </p:txBody>
      </p:sp>
      <p:sp>
        <p:nvSpPr>
          <p:cNvPr id="173" name="Google Shape;173;p4"/>
          <p:cNvSpPr txBox="1"/>
          <p:nvPr/>
        </p:nvSpPr>
        <p:spPr>
          <a:xfrm>
            <a:off x="283564" y="2954186"/>
            <a:ext cx="3518414" cy="861774"/>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There are many road parking restrictions near the race center and vehicles parked there will be towed away for safety reasons and for the organization purposes. Please watch closely the road traffic signs and don't park your vehicle here to avoid possible inconvenience by having your vehicle removed.</a:t>
            </a:r>
            <a:endParaRPr sz="1000">
              <a:solidFill>
                <a:schemeClr val="lt1"/>
              </a:solidFill>
              <a:latin typeface="Twentieth Century"/>
              <a:ea typeface="Twentieth Century"/>
              <a:cs typeface="Twentieth Century"/>
              <a:sym typeface="Twentieth Century"/>
            </a:endParaRPr>
          </a:p>
        </p:txBody>
      </p:sp>
      <p:sp>
        <p:nvSpPr>
          <p:cNvPr id="174" name="Google Shape;174;p4"/>
          <p:cNvSpPr txBox="1"/>
          <p:nvPr/>
        </p:nvSpPr>
        <p:spPr>
          <a:xfrm>
            <a:off x="3890177" y="263159"/>
            <a:ext cx="3984492" cy="246221"/>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PARKING RESTRICTIONS </a:t>
            </a:r>
            <a:endParaRPr b="0" sz="1000">
              <a:solidFill>
                <a:schemeClr val="lt1"/>
              </a:solidFill>
              <a:latin typeface="Twentieth Century"/>
              <a:ea typeface="Twentieth Century"/>
              <a:cs typeface="Twentieth Century"/>
              <a:sym typeface="Twentieth Century"/>
            </a:endParaRPr>
          </a:p>
        </p:txBody>
      </p:sp>
      <p:sp>
        <p:nvSpPr>
          <p:cNvPr id="175" name="Google Shape;175;p4"/>
          <p:cNvSpPr txBox="1"/>
          <p:nvPr/>
        </p:nvSpPr>
        <p:spPr>
          <a:xfrm>
            <a:off x="3890177" y="579248"/>
            <a:ext cx="3984492" cy="861774"/>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There are many road parking restrictions near the race center and vehicles parked there will be towed away for safety reasons and for the organization purposes. Please watch closely the road traffic signs and don't park your vehicle here to avoid possible inconvenience by having your vehicle removed.</a:t>
            </a:r>
            <a:endParaRPr sz="1000">
              <a:solidFill>
                <a:schemeClr val="lt1"/>
              </a:solidFill>
              <a:latin typeface="Twentieth Century"/>
              <a:ea typeface="Twentieth Century"/>
              <a:cs typeface="Twentieth Century"/>
              <a:sym typeface="Twentieth Century"/>
            </a:endParaRPr>
          </a:p>
        </p:txBody>
      </p:sp>
      <p:sp>
        <p:nvSpPr>
          <p:cNvPr id="176" name="Google Shape;176;p4"/>
          <p:cNvSpPr txBox="1"/>
          <p:nvPr/>
        </p:nvSpPr>
        <p:spPr>
          <a:xfrm>
            <a:off x="7965330" y="271028"/>
            <a:ext cx="3982030" cy="246221"/>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WHAT TO DO IF YOUR VEHICLE WAS TOWED AWAY</a:t>
            </a:r>
            <a:endParaRPr b="0" sz="1000">
              <a:solidFill>
                <a:schemeClr val="lt1"/>
              </a:solidFill>
              <a:latin typeface="Twentieth Century"/>
              <a:ea typeface="Twentieth Century"/>
              <a:cs typeface="Twentieth Century"/>
              <a:sym typeface="Twentieth Century"/>
            </a:endParaRPr>
          </a:p>
        </p:txBody>
      </p:sp>
      <p:sp>
        <p:nvSpPr>
          <p:cNvPr id="177" name="Google Shape;177;p4"/>
          <p:cNvSpPr txBox="1"/>
          <p:nvPr/>
        </p:nvSpPr>
        <p:spPr>
          <a:xfrm>
            <a:off x="7962868" y="559592"/>
            <a:ext cx="3982030" cy="1015663"/>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Should this regrettable act occur due to not respecting the traffic signs, your vehicle will be placed in the parking lot of the ISP company in the area of ​​Hradec Králové Airport. For information on the delivery of the vehicle, please contact the company's free telephone line 800 101 039. Complete information on the entire process can be found here: https://www.isphk.cz/odtahova-sluzba.php.</a:t>
            </a:r>
            <a:endParaRPr b="0" sz="1000">
              <a:solidFill>
                <a:schemeClr val="lt1"/>
              </a:solidFill>
              <a:latin typeface="Twentieth Century"/>
              <a:ea typeface="Twentieth Century"/>
              <a:cs typeface="Twentieth Century"/>
              <a:sym typeface="Twentieth Century"/>
            </a:endParaRPr>
          </a:p>
        </p:txBody>
      </p:sp>
      <p:pic>
        <p:nvPicPr>
          <p:cNvPr descr="Obsah obrázku symbol, klipart, logo, Grafika&#10;&#10;Popis byl vytvořen automaticky" id="178" name="Google Shape;178;p4"/>
          <p:cNvPicPr preferRelativeResize="0"/>
          <p:nvPr/>
        </p:nvPicPr>
        <p:blipFill rotWithShape="1">
          <a:blip r:embed="rId3">
            <a:alphaModFix/>
          </a:blip>
          <a:srcRect b="30851" l="10810" r="10426" t="30596"/>
          <a:stretch/>
        </p:blipFill>
        <p:spPr>
          <a:xfrm>
            <a:off x="8656796" y="2283973"/>
            <a:ext cx="2738550" cy="1340425"/>
          </a:xfrm>
          <a:prstGeom prst="roundRect">
            <a:avLst>
              <a:gd fmla="val 16667" name="adj"/>
            </a:avLst>
          </a:prstGeom>
          <a:noFill/>
          <a:ln cap="flat" cmpd="sng" w="38100">
            <a:solidFill>
              <a:srgbClr val="0070C0"/>
            </a:solidFill>
            <a:prstDash val="solid"/>
            <a:round/>
            <a:headEnd len="sm" w="sm" type="none"/>
            <a:tailEnd len="sm" w="sm" type="none"/>
          </a:ln>
        </p:spPr>
      </p:pic>
      <p:pic>
        <p:nvPicPr>
          <p:cNvPr descr="Obsah obrázku symbol, Symetrie, vlajka, červená&#10;&#10;Popis byl vytvořen automaticky" id="179" name="Google Shape;179;p4"/>
          <p:cNvPicPr preferRelativeResize="0"/>
          <p:nvPr/>
        </p:nvPicPr>
        <p:blipFill rotWithShape="1">
          <a:blip r:embed="rId4">
            <a:alphaModFix/>
          </a:blip>
          <a:srcRect b="0" l="0" r="0" t="0"/>
          <a:stretch/>
        </p:blipFill>
        <p:spPr>
          <a:xfrm flipH="1">
            <a:off x="11453660" y="-151"/>
            <a:ext cx="736799" cy="388735"/>
          </a:xfrm>
          <a:prstGeom prst="wedgeRectCallout">
            <a:avLst>
              <a:gd fmla="val -20833" name="adj1"/>
              <a:gd fmla="val 62500" name="adj2"/>
            </a:avLst>
          </a:prstGeom>
          <a:noFill/>
          <a:ln>
            <a:noFill/>
          </a:ln>
        </p:spPr>
      </p:pic>
      <p:sp>
        <p:nvSpPr>
          <p:cNvPr id="180" name="Google Shape;180;p4"/>
          <p:cNvSpPr txBox="1"/>
          <p:nvPr/>
        </p:nvSpPr>
        <p:spPr>
          <a:xfrm>
            <a:off x="3890177" y="1561706"/>
            <a:ext cx="3982030" cy="230832"/>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900" u="none" strike="noStrike">
                <a:solidFill>
                  <a:schemeClr val="lt1"/>
                </a:solidFill>
                <a:latin typeface="Twentieth Century"/>
                <a:ea typeface="Twentieth Century"/>
                <a:cs typeface="Twentieth Century"/>
                <a:sym typeface="Twentieth Century"/>
              </a:rPr>
              <a:t>VEHICLE TRAFFIC RESTRICTIONS IN THE CITY CENTRE – 18.8.2024</a:t>
            </a:r>
            <a:endParaRPr b="0" sz="900">
              <a:solidFill>
                <a:schemeClr val="lt1"/>
              </a:solidFill>
              <a:latin typeface="Twentieth Century"/>
              <a:ea typeface="Twentieth Century"/>
              <a:cs typeface="Twentieth Century"/>
              <a:sym typeface="Twentieth Century"/>
            </a:endParaRPr>
          </a:p>
        </p:txBody>
      </p:sp>
      <p:sp>
        <p:nvSpPr>
          <p:cNvPr id="181" name="Google Shape;181;p4"/>
          <p:cNvSpPr txBox="1"/>
          <p:nvPr/>
        </p:nvSpPr>
        <p:spPr>
          <a:xfrm>
            <a:off x="3890177" y="1846297"/>
            <a:ext cx="3982030" cy="246221"/>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See the map on page 2 for possible access routes and road closing times.</a:t>
            </a:r>
            <a:endParaRPr b="0" sz="1000">
              <a:solidFill>
                <a:schemeClr val="lt1"/>
              </a:solidFill>
              <a:latin typeface="Twentieth Century"/>
              <a:ea typeface="Twentieth Century"/>
              <a:cs typeface="Twentieth Century"/>
              <a:sym typeface="Twentieth Century"/>
            </a:endParaRPr>
          </a:p>
        </p:txBody>
      </p:sp>
      <p:sp>
        <p:nvSpPr>
          <p:cNvPr id="182" name="Google Shape;182;p4"/>
          <p:cNvSpPr txBox="1"/>
          <p:nvPr/>
        </p:nvSpPr>
        <p:spPr>
          <a:xfrm>
            <a:off x="3890177" y="2388661"/>
            <a:ext cx="3982030" cy="246221"/>
          </a:xfrm>
          <a:prstGeom prst="rect">
            <a:avLst/>
          </a:prstGeom>
          <a:solidFill>
            <a:srgbClr val="0070C0"/>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Arial"/>
                <a:ea typeface="Arial"/>
                <a:cs typeface="Arial"/>
                <a:sym typeface="Arial"/>
              </a:rPr>
              <a:t>RESTRICTIONS FOR PUBLIC TRANSPORT</a:t>
            </a:r>
            <a:endParaRPr b="0" sz="1000">
              <a:solidFill>
                <a:schemeClr val="lt1"/>
              </a:solidFill>
              <a:latin typeface="Twentieth Century"/>
              <a:ea typeface="Twentieth Century"/>
              <a:cs typeface="Twentieth Century"/>
              <a:sym typeface="Twentieth Century"/>
            </a:endParaRPr>
          </a:p>
        </p:txBody>
      </p:sp>
      <p:sp>
        <p:nvSpPr>
          <p:cNvPr id="183" name="Google Shape;183;p4"/>
          <p:cNvSpPr txBox="1"/>
          <p:nvPr/>
        </p:nvSpPr>
        <p:spPr>
          <a:xfrm>
            <a:off x="3890177" y="2677151"/>
            <a:ext cx="3982030" cy="861774"/>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cs-CZ" sz="1000" u="none" strike="noStrike">
                <a:solidFill>
                  <a:schemeClr val="lt1"/>
                </a:solidFill>
                <a:latin typeface="Twentieth Century"/>
                <a:ea typeface="Twentieth Century"/>
                <a:cs typeface="Twentieth Century"/>
                <a:sym typeface="Twentieth Century"/>
              </a:rPr>
              <a:t>On the race day, you are not advised to use the city public transport in the inner city perimeter, since there will many changes to the main bus routes Find out more about changes in public transport on: </a:t>
            </a:r>
            <a:r>
              <a:rPr lang="cs-CZ" sz="1000" u="sng">
                <a:solidFill>
                  <a:srgbClr val="1C6294"/>
                </a:solidFill>
                <a:latin typeface="Twentieth Century"/>
                <a:ea typeface="Twentieth Century"/>
                <a:cs typeface="Twentieth Century"/>
                <a:sym typeface="Twentieth Century"/>
              </a:rPr>
              <a:t>https://ironmanczech.com/?page_id=1414&amp;lang=en</a:t>
            </a:r>
            <a:br>
              <a:rPr lang="cs-CZ" sz="1000">
                <a:solidFill>
                  <a:schemeClr val="lt1"/>
                </a:solidFill>
                <a:latin typeface="Twentieth Century"/>
                <a:ea typeface="Twentieth Century"/>
                <a:cs typeface="Twentieth Century"/>
                <a:sym typeface="Twentieth Century"/>
              </a:rPr>
            </a:br>
            <a:endParaRPr sz="1000">
              <a:solidFill>
                <a:schemeClr val="lt1"/>
              </a:solidFill>
              <a:latin typeface="Twentieth Century"/>
              <a:ea typeface="Twentieth Century"/>
              <a:cs typeface="Twentieth Century"/>
              <a:sym typeface="Twentieth Century"/>
            </a:endParaRPr>
          </a:p>
        </p:txBody>
      </p:sp>
      <p:pic>
        <p:nvPicPr>
          <p:cNvPr descr="Obsah obrázku text, Písmo, Grafika, grafický design&#10;&#10;Popis byl vytvořen automaticky" id="184" name="Google Shape;184;p4"/>
          <p:cNvPicPr preferRelativeResize="0"/>
          <p:nvPr/>
        </p:nvPicPr>
        <p:blipFill rotWithShape="1">
          <a:blip r:embed="rId5">
            <a:alphaModFix/>
          </a:blip>
          <a:srcRect b="0" l="0" r="0" t="0"/>
          <a:stretch/>
        </p:blipFill>
        <p:spPr>
          <a:xfrm>
            <a:off x="-925046" y="5026924"/>
            <a:ext cx="5151566" cy="1719228"/>
          </a:xfrm>
          <a:prstGeom prst="rect">
            <a:avLst/>
          </a:prstGeom>
          <a:noFill/>
          <a:ln>
            <a:noFill/>
          </a:ln>
        </p:spPr>
      </p:pic>
      <p:sp>
        <p:nvSpPr>
          <p:cNvPr id="185" name="Google Shape;185;p4"/>
          <p:cNvSpPr/>
          <p:nvPr/>
        </p:nvSpPr>
        <p:spPr>
          <a:xfrm>
            <a:off x="4981303" y="5166360"/>
            <a:ext cx="6984274" cy="1264740"/>
          </a:xfrm>
          <a:prstGeom prst="roundRect">
            <a:avLst>
              <a:gd fmla="val 16667" name="adj"/>
            </a:avLst>
          </a:prstGeom>
          <a:solidFill>
            <a:schemeClr val="accent2"/>
          </a:solidFill>
          <a:ln cap="flat" cmpd="sng" w="15875">
            <a:solidFill>
              <a:srgbClr val="103753"/>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Twentieth Century"/>
              <a:ea typeface="Twentieth Century"/>
              <a:cs typeface="Twentieth Century"/>
              <a:sym typeface="Twentieth Century"/>
            </a:endParaRPr>
          </a:p>
        </p:txBody>
      </p:sp>
      <p:pic>
        <p:nvPicPr>
          <p:cNvPr descr="Obsah obrázku černá, tma, snímek obrazovky, černobílá&#10;&#10;Popis byl vytvořen automaticky" id="186" name="Google Shape;186;p4"/>
          <p:cNvPicPr preferRelativeResize="0"/>
          <p:nvPr/>
        </p:nvPicPr>
        <p:blipFill rotWithShape="1">
          <a:blip r:embed="rId6">
            <a:alphaModFix/>
          </a:blip>
          <a:srcRect b="0" l="0" r="0" t="0"/>
          <a:stretch/>
        </p:blipFill>
        <p:spPr>
          <a:xfrm>
            <a:off x="5236586" y="5115597"/>
            <a:ext cx="1487536" cy="1418404"/>
          </a:xfrm>
          <a:prstGeom prst="rect">
            <a:avLst/>
          </a:prstGeom>
          <a:noFill/>
          <a:ln>
            <a:noFill/>
          </a:ln>
        </p:spPr>
      </p:pic>
      <p:sp>
        <p:nvSpPr>
          <p:cNvPr id="187" name="Google Shape;187;p4"/>
          <p:cNvSpPr txBox="1"/>
          <p:nvPr/>
        </p:nvSpPr>
        <p:spPr>
          <a:xfrm>
            <a:off x="6979404" y="5310596"/>
            <a:ext cx="4733619" cy="984885"/>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cs-CZ" sz="1400">
                <a:solidFill>
                  <a:schemeClr val="lt1"/>
                </a:solidFill>
                <a:latin typeface="Twentieth Century"/>
                <a:ea typeface="Twentieth Century"/>
                <a:cs typeface="Twentieth Century"/>
                <a:sym typeface="Twentieth Century"/>
              </a:rPr>
              <a:t>NEED A HELP WITH THE NAVIGATION?</a:t>
            </a:r>
            <a:endParaRPr/>
          </a:p>
          <a:p>
            <a:pPr indent="0" lvl="0" marL="0" marR="0" rtl="0" algn="just">
              <a:spcBef>
                <a:spcPts val="0"/>
              </a:spcBef>
              <a:spcAft>
                <a:spcPts val="0"/>
              </a:spcAft>
              <a:buNone/>
            </a:pPr>
            <a:r>
              <a:rPr lang="cs-CZ" sz="1100">
                <a:solidFill>
                  <a:schemeClr val="lt1"/>
                </a:solidFill>
                <a:latin typeface="Twentieth Century"/>
                <a:ea typeface="Twentieth Century"/>
                <a:cs typeface="Twentieth Century"/>
                <a:sym typeface="Twentieth Century"/>
              </a:rPr>
              <a:t>Download the WAZE application, which has an overview of all closures on the day of the race and will guide you along the least frequented route so that your delay is as short as possible. More information about the application at www.waze.com/cs nebo na Google Play a App Store.</a:t>
            </a:r>
            <a:endParaRPr sz="1200">
              <a:solidFill>
                <a:schemeClr val="lt1"/>
              </a:solidFill>
              <a:latin typeface="Twentieth Century"/>
              <a:ea typeface="Twentieth Century"/>
              <a:cs typeface="Twentieth Century"/>
              <a:sym typeface="Twentieth Century"/>
            </a:endParaRPr>
          </a:p>
        </p:txBody>
      </p:sp>
    </p:spTree>
  </p:cSld>
  <p:clrMapOvr>
    <a:masterClrMapping/>
  </p:clrMapOvr>
</p:sld>
</file>

<file path=ppt/theme/theme1.xml><?xml version="1.0" encoding="utf-8"?>
<a:theme xmlns:a="http://schemas.openxmlformats.org/drawingml/2006/main" xmlns:r="http://schemas.openxmlformats.org/officeDocument/2006/relationships" name="RetrospectVTI">
  <a:themeElements>
    <a:clrScheme name="Retrospect">
      <a:dk1>
        <a:srgbClr val="000000"/>
      </a:dk1>
      <a:lt1>
        <a:srgbClr val="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ctVTI">
  <a:themeElements>
    <a:clrScheme name="Retrospect">
      <a:dk1>
        <a:srgbClr val="000000"/>
      </a:dk1>
      <a:lt1>
        <a:srgbClr val="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2024-03-18T09:53:54Z</dcterms:created>
  <dc:creator>Petr Picka</dc:creator>
</cp:coreProperties>
</file>